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Lst>
  <p:sldSz cy="8229600" cx="14630400"/>
  <p:notesSz cx="8229600" cy="14630400"/>
  <p:embeddedFontLst>
    <p:embeddedFont>
      <p:font typeface="Roboto Slab"/>
      <p:regular r:id="rId29"/>
      <p:bold r:id="rId30"/>
    </p:embeddedFont>
    <p:embeddedFont>
      <p:font typeface="Roboto"/>
      <p:regular r:id="rId31"/>
      <p:bold r:id="rId32"/>
      <p:italic r:id="rId33"/>
      <p:boldItalic r:id="rId34"/>
    </p:embeddedFont>
    <p:embeddedFont>
      <p:font typeface="Inter"/>
      <p:regular r:id="rId35"/>
      <p:bold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37" roundtripDataSignature="AMtx7mgErxNvpuICyAreDxD077gRS7g22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RobotoSlab-regular.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Roboto-regular.fntdata"/><Relationship Id="rId30" Type="http://schemas.openxmlformats.org/officeDocument/2006/relationships/font" Target="fonts/RobotoSlab-bold.fntdata"/><Relationship Id="rId11" Type="http://schemas.openxmlformats.org/officeDocument/2006/relationships/slide" Target="slides/slide7.xml"/><Relationship Id="rId33" Type="http://schemas.openxmlformats.org/officeDocument/2006/relationships/font" Target="fonts/Roboto-italic.fntdata"/><Relationship Id="rId10" Type="http://schemas.openxmlformats.org/officeDocument/2006/relationships/slide" Target="slides/slide6.xml"/><Relationship Id="rId32" Type="http://schemas.openxmlformats.org/officeDocument/2006/relationships/font" Target="fonts/Roboto-bold.fntdata"/><Relationship Id="rId13" Type="http://schemas.openxmlformats.org/officeDocument/2006/relationships/slide" Target="slides/slide9.xml"/><Relationship Id="rId35" Type="http://schemas.openxmlformats.org/officeDocument/2006/relationships/font" Target="fonts/Inter-regular.fntdata"/><Relationship Id="rId12" Type="http://schemas.openxmlformats.org/officeDocument/2006/relationships/slide" Target="slides/slide8.xml"/><Relationship Id="rId34" Type="http://schemas.openxmlformats.org/officeDocument/2006/relationships/font" Target="fonts/Roboto-boldItalic.fntdata"/><Relationship Id="rId15" Type="http://schemas.openxmlformats.org/officeDocument/2006/relationships/slide" Target="slides/slide11.xml"/><Relationship Id="rId37" Type="http://customschemas.google.com/relationships/presentationmetadata" Target="metadata"/><Relationship Id="rId14" Type="http://schemas.openxmlformats.org/officeDocument/2006/relationships/slide" Target="slides/slide10.xml"/><Relationship Id="rId36" Type="http://schemas.openxmlformats.org/officeDocument/2006/relationships/font" Target="fonts/Inter-bold.fntdata"/><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jp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277c6e9fd25_0_9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66" name="Google Shape;66;g277c6e9fd25_0_9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7" name="Google Shape;67;g277c6e9fd25_0_9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277c6e9fd25_0_4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277c6e9fd25_0_4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9" name="Google Shape;169;g277c6e9fd25_0_4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1e61a374781_0_4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1e61a374781_0_4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3" name="Google Shape;193;g1e61a374781_0_4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1e61a374781_0_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1e61a374781_0_1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9" name="Google Shape;199;g1e61a374781_0_1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1e61a374781_0_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1e61a374781_0_2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5" name="Google Shape;205;g1e61a374781_0_2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1e61a374781_0_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1e61a374781_0_2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1" name="Google Shape;211;g1e61a374781_0_2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1e61a374781_0_3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1e61a374781_0_3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7" name="Google Shape;217;g1e61a374781_0_3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1e61a374781_0_4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1e61a374781_0_4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3" name="Google Shape;223;g1e61a374781_0_4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1e61a374781_1_86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1e61a374781_1_86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9" name="Google Shape;229;g1e61a374781_1_86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277c6e9fd25_0_8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277c6e9fd25_0_8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5" name="Google Shape;235;g277c6e9fd25_0_8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277c6e9fd25_0_6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277c6e9fd25_0_6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7" name="Google Shape;247;g277c6e9fd25_0_6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5" name="Google Shape;75;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6" name="Google Shape;76;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1e61a374781_1_9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1e61a374781_1_92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1" name="Google Shape;261;g1e61a374781_1_92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1e61a374781_1_9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1e61a374781_1_92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7" name="Google Shape;267;g1e61a374781_1_92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1e61a374781_1_93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1e61a374781_1_93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3" name="Google Shape;273;g1e61a374781_1_93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8" name="Google Shape;278;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9" name="Google Shape;279;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2" name="Google Shape;302;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3" name="Google Shape;303;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5" name="Google Shape;85;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6" name="Google Shape;86;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5" name="Google Shape;105;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6" name="Google Shape;106;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277c6e9fd25_0_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2" name="Google Shape;122;g277c6e9fd25_0_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3" name="Google Shape;123;g277c6e9fd25_0_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1e61a374781_1_86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1e61a374781_1_86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8" name="Google Shape;138;g1e61a374781_1_86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277c6e9fd25_0_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277c6e9fd25_0_2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5" name="Google Shape;145;g277c6e9fd25_0_2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1e61a374781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1e61a374781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7" name="Google Shape;157;g1e61a374781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1e61a374781_0_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1e61a374781_0_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3" name="Google Shape;163;g1e61a374781_0_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3" name="Shape 13"/>
        <p:cNvGrpSpPr/>
        <p:nvPr/>
      </p:nvGrpSpPr>
      <p:grpSpPr>
        <a:xfrm>
          <a:off x="0" y="0"/>
          <a:ext cx="0" cy="0"/>
          <a:chOff x="0" y="0"/>
          <a:chExt cx="0" cy="0"/>
        </a:xfrm>
      </p:grpSpPr>
      <p:sp>
        <p:nvSpPr>
          <p:cNvPr id="14" name="Google Shape;14;g1e61a374781_1_945"/>
          <p:cNvSpPr/>
          <p:nvPr/>
        </p:nvSpPr>
        <p:spPr>
          <a:xfrm>
            <a:off x="2439680" y="1076169"/>
            <a:ext cx="1730600" cy="179992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sp>
        <p:nvSpPr>
          <p:cNvPr id="15" name="Google Shape;15;g1e61a374781_1_945"/>
          <p:cNvSpPr/>
          <p:nvPr/>
        </p:nvSpPr>
        <p:spPr>
          <a:xfrm rot="10800000">
            <a:off x="10460100" y="5348680"/>
            <a:ext cx="1730600" cy="179992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cxnSp>
        <p:nvCxnSpPr>
          <p:cNvPr id="16" name="Google Shape;16;g1e61a374781_1_945"/>
          <p:cNvCxnSpPr/>
          <p:nvPr/>
        </p:nvCxnSpPr>
        <p:spPr>
          <a:xfrm>
            <a:off x="6975363" y="4507942"/>
            <a:ext cx="679800" cy="0"/>
          </a:xfrm>
          <a:prstGeom prst="straightConnector1">
            <a:avLst/>
          </a:prstGeom>
          <a:noFill/>
          <a:ln cap="flat" cmpd="sng" w="38100">
            <a:solidFill>
              <a:schemeClr val="accent4"/>
            </a:solidFill>
            <a:prstDash val="solid"/>
            <a:round/>
            <a:headEnd len="sm" w="sm" type="none"/>
            <a:tailEnd len="sm" w="sm" type="none"/>
          </a:ln>
        </p:spPr>
      </p:cxnSp>
      <p:sp>
        <p:nvSpPr>
          <p:cNvPr id="17" name="Google Shape;17;g1e61a374781_1_945"/>
          <p:cNvSpPr txBox="1"/>
          <p:nvPr>
            <p:ph type="ctrTitle"/>
          </p:nvPr>
        </p:nvSpPr>
        <p:spPr>
          <a:xfrm>
            <a:off x="2688482" y="1902280"/>
            <a:ext cx="9253500" cy="2331900"/>
          </a:xfrm>
          <a:prstGeom prst="rect">
            <a:avLst/>
          </a:prstGeom>
        </p:spPr>
        <p:txBody>
          <a:bodyPr anchorCtr="0" anchor="b" bIns="146275" lIns="146275" spcFirstLastPara="1" rIns="146275" wrap="square" tIns="146275">
            <a:normAutofit/>
          </a:bodyPr>
          <a:lstStyle>
            <a:lvl1pPr lvl="0" algn="ctr">
              <a:spcBef>
                <a:spcPts val="0"/>
              </a:spcBef>
              <a:spcAft>
                <a:spcPts val="0"/>
              </a:spcAft>
              <a:buSzPts val="6400"/>
              <a:buNone/>
              <a:defRPr sz="6400"/>
            </a:lvl1pPr>
            <a:lvl2pPr lvl="1" algn="ctr">
              <a:spcBef>
                <a:spcPts val="0"/>
              </a:spcBef>
              <a:spcAft>
                <a:spcPts val="0"/>
              </a:spcAft>
              <a:buSzPts val="6400"/>
              <a:buNone/>
              <a:defRPr sz="6400"/>
            </a:lvl2pPr>
            <a:lvl3pPr lvl="2" algn="ctr">
              <a:spcBef>
                <a:spcPts val="0"/>
              </a:spcBef>
              <a:spcAft>
                <a:spcPts val="0"/>
              </a:spcAft>
              <a:buSzPts val="6400"/>
              <a:buNone/>
              <a:defRPr sz="6400"/>
            </a:lvl3pPr>
            <a:lvl4pPr lvl="3" algn="ctr">
              <a:spcBef>
                <a:spcPts val="0"/>
              </a:spcBef>
              <a:spcAft>
                <a:spcPts val="0"/>
              </a:spcAft>
              <a:buSzPts val="6400"/>
              <a:buNone/>
              <a:defRPr sz="6400"/>
            </a:lvl4pPr>
            <a:lvl5pPr lvl="4" algn="ctr">
              <a:spcBef>
                <a:spcPts val="0"/>
              </a:spcBef>
              <a:spcAft>
                <a:spcPts val="0"/>
              </a:spcAft>
              <a:buSzPts val="6400"/>
              <a:buNone/>
              <a:defRPr sz="6400"/>
            </a:lvl5pPr>
            <a:lvl6pPr lvl="5" algn="ctr">
              <a:spcBef>
                <a:spcPts val="0"/>
              </a:spcBef>
              <a:spcAft>
                <a:spcPts val="0"/>
              </a:spcAft>
              <a:buSzPts val="6400"/>
              <a:buNone/>
              <a:defRPr sz="6400"/>
            </a:lvl6pPr>
            <a:lvl7pPr lvl="6" algn="ctr">
              <a:spcBef>
                <a:spcPts val="0"/>
              </a:spcBef>
              <a:spcAft>
                <a:spcPts val="0"/>
              </a:spcAft>
              <a:buSzPts val="6400"/>
              <a:buNone/>
              <a:defRPr sz="6400"/>
            </a:lvl7pPr>
            <a:lvl8pPr lvl="7" algn="ctr">
              <a:spcBef>
                <a:spcPts val="0"/>
              </a:spcBef>
              <a:spcAft>
                <a:spcPts val="0"/>
              </a:spcAft>
              <a:buSzPts val="6400"/>
              <a:buNone/>
              <a:defRPr sz="6400"/>
            </a:lvl8pPr>
            <a:lvl9pPr lvl="8" algn="ctr">
              <a:spcBef>
                <a:spcPts val="0"/>
              </a:spcBef>
              <a:spcAft>
                <a:spcPts val="0"/>
              </a:spcAft>
              <a:buSzPts val="6400"/>
              <a:buNone/>
              <a:defRPr sz="6400"/>
            </a:lvl9pPr>
          </a:lstStyle>
          <a:p/>
        </p:txBody>
      </p:sp>
      <p:sp>
        <p:nvSpPr>
          <p:cNvPr id="18" name="Google Shape;18;g1e61a374781_1_945"/>
          <p:cNvSpPr txBox="1"/>
          <p:nvPr>
            <p:ph idx="1" type="subTitle"/>
          </p:nvPr>
        </p:nvSpPr>
        <p:spPr>
          <a:xfrm>
            <a:off x="2688482" y="4879120"/>
            <a:ext cx="9253500" cy="1454400"/>
          </a:xfrm>
          <a:prstGeom prst="rect">
            <a:avLst/>
          </a:prstGeom>
        </p:spPr>
        <p:txBody>
          <a:bodyPr anchorCtr="0" anchor="t" bIns="146275" lIns="146275" spcFirstLastPara="1" rIns="146275" wrap="square" tIns="146275">
            <a:normAutofit/>
          </a:bodyPr>
          <a:lstStyle>
            <a:lvl1pPr lvl="0" algn="ctr">
              <a:lnSpc>
                <a:spcPct val="100000"/>
              </a:lnSpc>
              <a:spcBef>
                <a:spcPts val="0"/>
              </a:spcBef>
              <a:spcAft>
                <a:spcPts val="0"/>
              </a:spcAft>
              <a:buClr>
                <a:schemeClr val="accent5"/>
              </a:buClr>
              <a:buSzPts val="3800"/>
              <a:buFont typeface="Roboto Slab"/>
              <a:buNone/>
              <a:defRPr sz="3800">
                <a:solidFill>
                  <a:schemeClr val="accent5"/>
                </a:solidFill>
                <a:latin typeface="Roboto Slab"/>
                <a:ea typeface="Roboto Slab"/>
                <a:cs typeface="Roboto Slab"/>
                <a:sym typeface="Roboto Slab"/>
              </a:defRPr>
            </a:lvl1pPr>
            <a:lvl2pPr lvl="1" algn="ctr">
              <a:lnSpc>
                <a:spcPct val="100000"/>
              </a:lnSpc>
              <a:spcBef>
                <a:spcPts val="0"/>
              </a:spcBef>
              <a:spcAft>
                <a:spcPts val="0"/>
              </a:spcAft>
              <a:buClr>
                <a:schemeClr val="accent5"/>
              </a:buClr>
              <a:buSzPts val="3800"/>
              <a:buFont typeface="Roboto Slab"/>
              <a:buNone/>
              <a:defRPr sz="3800">
                <a:solidFill>
                  <a:schemeClr val="accent5"/>
                </a:solidFill>
                <a:latin typeface="Roboto Slab"/>
                <a:ea typeface="Roboto Slab"/>
                <a:cs typeface="Roboto Slab"/>
                <a:sym typeface="Roboto Slab"/>
              </a:defRPr>
            </a:lvl2pPr>
            <a:lvl3pPr lvl="2" algn="ctr">
              <a:lnSpc>
                <a:spcPct val="100000"/>
              </a:lnSpc>
              <a:spcBef>
                <a:spcPts val="0"/>
              </a:spcBef>
              <a:spcAft>
                <a:spcPts val="0"/>
              </a:spcAft>
              <a:buClr>
                <a:schemeClr val="accent5"/>
              </a:buClr>
              <a:buSzPts val="3800"/>
              <a:buFont typeface="Roboto Slab"/>
              <a:buNone/>
              <a:defRPr sz="3800">
                <a:solidFill>
                  <a:schemeClr val="accent5"/>
                </a:solidFill>
                <a:latin typeface="Roboto Slab"/>
                <a:ea typeface="Roboto Slab"/>
                <a:cs typeface="Roboto Slab"/>
                <a:sym typeface="Roboto Slab"/>
              </a:defRPr>
            </a:lvl3pPr>
            <a:lvl4pPr lvl="3" algn="ctr">
              <a:lnSpc>
                <a:spcPct val="100000"/>
              </a:lnSpc>
              <a:spcBef>
                <a:spcPts val="0"/>
              </a:spcBef>
              <a:spcAft>
                <a:spcPts val="0"/>
              </a:spcAft>
              <a:buClr>
                <a:schemeClr val="accent5"/>
              </a:buClr>
              <a:buSzPts val="3800"/>
              <a:buFont typeface="Roboto Slab"/>
              <a:buNone/>
              <a:defRPr sz="3800">
                <a:solidFill>
                  <a:schemeClr val="accent5"/>
                </a:solidFill>
                <a:latin typeface="Roboto Slab"/>
                <a:ea typeface="Roboto Slab"/>
                <a:cs typeface="Roboto Slab"/>
                <a:sym typeface="Roboto Slab"/>
              </a:defRPr>
            </a:lvl4pPr>
            <a:lvl5pPr lvl="4" algn="ctr">
              <a:lnSpc>
                <a:spcPct val="100000"/>
              </a:lnSpc>
              <a:spcBef>
                <a:spcPts val="0"/>
              </a:spcBef>
              <a:spcAft>
                <a:spcPts val="0"/>
              </a:spcAft>
              <a:buClr>
                <a:schemeClr val="accent5"/>
              </a:buClr>
              <a:buSzPts val="3800"/>
              <a:buFont typeface="Roboto Slab"/>
              <a:buNone/>
              <a:defRPr sz="3800">
                <a:solidFill>
                  <a:schemeClr val="accent5"/>
                </a:solidFill>
                <a:latin typeface="Roboto Slab"/>
                <a:ea typeface="Roboto Slab"/>
                <a:cs typeface="Roboto Slab"/>
                <a:sym typeface="Roboto Slab"/>
              </a:defRPr>
            </a:lvl5pPr>
            <a:lvl6pPr lvl="5" algn="ctr">
              <a:lnSpc>
                <a:spcPct val="100000"/>
              </a:lnSpc>
              <a:spcBef>
                <a:spcPts val="0"/>
              </a:spcBef>
              <a:spcAft>
                <a:spcPts val="0"/>
              </a:spcAft>
              <a:buClr>
                <a:schemeClr val="accent5"/>
              </a:buClr>
              <a:buSzPts val="3800"/>
              <a:buFont typeface="Roboto Slab"/>
              <a:buNone/>
              <a:defRPr sz="3800">
                <a:solidFill>
                  <a:schemeClr val="accent5"/>
                </a:solidFill>
                <a:latin typeface="Roboto Slab"/>
                <a:ea typeface="Roboto Slab"/>
                <a:cs typeface="Roboto Slab"/>
                <a:sym typeface="Roboto Slab"/>
              </a:defRPr>
            </a:lvl6pPr>
            <a:lvl7pPr lvl="6" algn="ctr">
              <a:lnSpc>
                <a:spcPct val="100000"/>
              </a:lnSpc>
              <a:spcBef>
                <a:spcPts val="0"/>
              </a:spcBef>
              <a:spcAft>
                <a:spcPts val="0"/>
              </a:spcAft>
              <a:buClr>
                <a:schemeClr val="accent5"/>
              </a:buClr>
              <a:buSzPts val="3800"/>
              <a:buFont typeface="Roboto Slab"/>
              <a:buNone/>
              <a:defRPr sz="3800">
                <a:solidFill>
                  <a:schemeClr val="accent5"/>
                </a:solidFill>
                <a:latin typeface="Roboto Slab"/>
                <a:ea typeface="Roboto Slab"/>
                <a:cs typeface="Roboto Slab"/>
                <a:sym typeface="Roboto Slab"/>
              </a:defRPr>
            </a:lvl7pPr>
            <a:lvl8pPr lvl="7" algn="ctr">
              <a:lnSpc>
                <a:spcPct val="100000"/>
              </a:lnSpc>
              <a:spcBef>
                <a:spcPts val="0"/>
              </a:spcBef>
              <a:spcAft>
                <a:spcPts val="0"/>
              </a:spcAft>
              <a:buClr>
                <a:schemeClr val="accent5"/>
              </a:buClr>
              <a:buSzPts val="3800"/>
              <a:buFont typeface="Roboto Slab"/>
              <a:buNone/>
              <a:defRPr sz="3800">
                <a:solidFill>
                  <a:schemeClr val="accent5"/>
                </a:solidFill>
                <a:latin typeface="Roboto Slab"/>
                <a:ea typeface="Roboto Slab"/>
                <a:cs typeface="Roboto Slab"/>
                <a:sym typeface="Roboto Slab"/>
              </a:defRPr>
            </a:lvl8pPr>
            <a:lvl9pPr lvl="8" algn="ctr">
              <a:lnSpc>
                <a:spcPct val="100000"/>
              </a:lnSpc>
              <a:spcBef>
                <a:spcPts val="0"/>
              </a:spcBef>
              <a:spcAft>
                <a:spcPts val="0"/>
              </a:spcAft>
              <a:buClr>
                <a:schemeClr val="accent5"/>
              </a:buClr>
              <a:buSzPts val="3800"/>
              <a:buFont typeface="Roboto Slab"/>
              <a:buNone/>
              <a:defRPr sz="3800">
                <a:solidFill>
                  <a:schemeClr val="accent5"/>
                </a:solidFill>
                <a:latin typeface="Roboto Slab"/>
                <a:ea typeface="Roboto Slab"/>
                <a:cs typeface="Roboto Slab"/>
                <a:sym typeface="Roboto Slab"/>
              </a:defRPr>
            </a:lvl9pPr>
          </a:lstStyle>
          <a:p/>
        </p:txBody>
      </p:sp>
      <p:sp>
        <p:nvSpPr>
          <p:cNvPr id="19" name="Google Shape;19;g1e61a374781_1_945"/>
          <p:cNvSpPr txBox="1"/>
          <p:nvPr>
            <p:ph idx="12" type="sldNum"/>
          </p:nvPr>
        </p:nvSpPr>
        <p:spPr>
          <a:xfrm>
            <a:off x="13555933" y="7461147"/>
            <a:ext cx="877800" cy="629700"/>
          </a:xfrm>
          <a:prstGeom prst="rect">
            <a:avLst/>
          </a:prstGeom>
        </p:spPr>
        <p:txBody>
          <a:bodyPr anchorCtr="0" anchor="ctr" bIns="146275" lIns="146275" spcFirstLastPara="1" rIns="146275" wrap="square" tIns="1462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6" name="Shape 56"/>
        <p:cNvGrpSpPr/>
        <p:nvPr/>
      </p:nvGrpSpPr>
      <p:grpSpPr>
        <a:xfrm>
          <a:off x="0" y="0"/>
          <a:ext cx="0" cy="0"/>
          <a:chOff x="0" y="0"/>
          <a:chExt cx="0" cy="0"/>
        </a:xfrm>
      </p:grpSpPr>
      <p:sp>
        <p:nvSpPr>
          <p:cNvPr id="57" name="Google Shape;57;g1e61a374781_1_988"/>
          <p:cNvSpPr/>
          <p:nvPr/>
        </p:nvSpPr>
        <p:spPr>
          <a:xfrm>
            <a:off x="240" y="8122920"/>
            <a:ext cx="14629800" cy="106500"/>
          </a:xfrm>
          <a:prstGeom prst="rect">
            <a:avLst/>
          </a:prstGeom>
          <a:solidFill>
            <a:schemeClr val="accent4"/>
          </a:solidFill>
          <a:ln>
            <a:noFill/>
          </a:ln>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sp>
        <p:nvSpPr>
          <p:cNvPr id="58" name="Google Shape;58;g1e61a374781_1_988"/>
          <p:cNvSpPr txBox="1"/>
          <p:nvPr>
            <p:ph hasCustomPrompt="1" type="title"/>
          </p:nvPr>
        </p:nvSpPr>
        <p:spPr>
          <a:xfrm>
            <a:off x="620640" y="1843920"/>
            <a:ext cx="13389000" cy="2461500"/>
          </a:xfrm>
          <a:prstGeom prst="rect">
            <a:avLst/>
          </a:prstGeom>
        </p:spPr>
        <p:txBody>
          <a:bodyPr anchorCtr="0" anchor="ctr" bIns="146275" lIns="146275" spcFirstLastPara="1" rIns="146275" wrap="square" tIns="146275">
            <a:normAutofit/>
          </a:bodyPr>
          <a:lstStyle>
            <a:lvl1pPr lvl="0" algn="ctr">
              <a:spcBef>
                <a:spcPts val="0"/>
              </a:spcBef>
              <a:spcAft>
                <a:spcPts val="0"/>
              </a:spcAft>
              <a:buClr>
                <a:schemeClr val="accent5"/>
              </a:buClr>
              <a:buSzPts val="20800"/>
              <a:buNone/>
              <a:defRPr sz="20800">
                <a:solidFill>
                  <a:schemeClr val="accent5"/>
                </a:solidFill>
              </a:defRPr>
            </a:lvl1pPr>
            <a:lvl2pPr lvl="1" algn="ctr">
              <a:spcBef>
                <a:spcPts val="0"/>
              </a:spcBef>
              <a:spcAft>
                <a:spcPts val="0"/>
              </a:spcAft>
              <a:buClr>
                <a:schemeClr val="accent5"/>
              </a:buClr>
              <a:buSzPts val="20800"/>
              <a:buNone/>
              <a:defRPr sz="20800">
                <a:solidFill>
                  <a:schemeClr val="accent5"/>
                </a:solidFill>
              </a:defRPr>
            </a:lvl2pPr>
            <a:lvl3pPr lvl="2" algn="ctr">
              <a:spcBef>
                <a:spcPts val="0"/>
              </a:spcBef>
              <a:spcAft>
                <a:spcPts val="0"/>
              </a:spcAft>
              <a:buClr>
                <a:schemeClr val="accent5"/>
              </a:buClr>
              <a:buSzPts val="20800"/>
              <a:buNone/>
              <a:defRPr sz="20800">
                <a:solidFill>
                  <a:schemeClr val="accent5"/>
                </a:solidFill>
              </a:defRPr>
            </a:lvl3pPr>
            <a:lvl4pPr lvl="3" algn="ctr">
              <a:spcBef>
                <a:spcPts val="0"/>
              </a:spcBef>
              <a:spcAft>
                <a:spcPts val="0"/>
              </a:spcAft>
              <a:buClr>
                <a:schemeClr val="accent5"/>
              </a:buClr>
              <a:buSzPts val="20800"/>
              <a:buNone/>
              <a:defRPr sz="20800">
                <a:solidFill>
                  <a:schemeClr val="accent5"/>
                </a:solidFill>
              </a:defRPr>
            </a:lvl4pPr>
            <a:lvl5pPr lvl="4" algn="ctr">
              <a:spcBef>
                <a:spcPts val="0"/>
              </a:spcBef>
              <a:spcAft>
                <a:spcPts val="0"/>
              </a:spcAft>
              <a:buClr>
                <a:schemeClr val="accent5"/>
              </a:buClr>
              <a:buSzPts val="20800"/>
              <a:buNone/>
              <a:defRPr sz="20800">
                <a:solidFill>
                  <a:schemeClr val="accent5"/>
                </a:solidFill>
              </a:defRPr>
            </a:lvl5pPr>
            <a:lvl6pPr lvl="5" algn="ctr">
              <a:spcBef>
                <a:spcPts val="0"/>
              </a:spcBef>
              <a:spcAft>
                <a:spcPts val="0"/>
              </a:spcAft>
              <a:buClr>
                <a:schemeClr val="accent5"/>
              </a:buClr>
              <a:buSzPts val="20800"/>
              <a:buNone/>
              <a:defRPr sz="20800">
                <a:solidFill>
                  <a:schemeClr val="accent5"/>
                </a:solidFill>
              </a:defRPr>
            </a:lvl6pPr>
            <a:lvl7pPr lvl="6" algn="ctr">
              <a:spcBef>
                <a:spcPts val="0"/>
              </a:spcBef>
              <a:spcAft>
                <a:spcPts val="0"/>
              </a:spcAft>
              <a:buClr>
                <a:schemeClr val="accent5"/>
              </a:buClr>
              <a:buSzPts val="20800"/>
              <a:buNone/>
              <a:defRPr sz="20800">
                <a:solidFill>
                  <a:schemeClr val="accent5"/>
                </a:solidFill>
              </a:defRPr>
            </a:lvl7pPr>
            <a:lvl8pPr lvl="7" algn="ctr">
              <a:spcBef>
                <a:spcPts val="0"/>
              </a:spcBef>
              <a:spcAft>
                <a:spcPts val="0"/>
              </a:spcAft>
              <a:buClr>
                <a:schemeClr val="accent5"/>
              </a:buClr>
              <a:buSzPts val="20800"/>
              <a:buNone/>
              <a:defRPr sz="20800">
                <a:solidFill>
                  <a:schemeClr val="accent5"/>
                </a:solidFill>
              </a:defRPr>
            </a:lvl8pPr>
            <a:lvl9pPr lvl="8" algn="ctr">
              <a:spcBef>
                <a:spcPts val="0"/>
              </a:spcBef>
              <a:spcAft>
                <a:spcPts val="0"/>
              </a:spcAft>
              <a:buClr>
                <a:schemeClr val="accent5"/>
              </a:buClr>
              <a:buSzPts val="20800"/>
              <a:buNone/>
              <a:defRPr sz="20800">
                <a:solidFill>
                  <a:schemeClr val="accent5"/>
                </a:solidFill>
              </a:defRPr>
            </a:lvl9pPr>
          </a:lstStyle>
          <a:p>
            <a:r>
              <a:t>xx%</a:t>
            </a:r>
          </a:p>
        </p:txBody>
      </p:sp>
      <p:sp>
        <p:nvSpPr>
          <p:cNvPr id="59" name="Google Shape;59;g1e61a374781_1_988"/>
          <p:cNvSpPr txBox="1"/>
          <p:nvPr>
            <p:ph idx="1" type="body"/>
          </p:nvPr>
        </p:nvSpPr>
        <p:spPr>
          <a:xfrm>
            <a:off x="620640" y="4671120"/>
            <a:ext cx="13389000" cy="1714500"/>
          </a:xfrm>
          <a:prstGeom prst="rect">
            <a:avLst/>
          </a:prstGeom>
        </p:spPr>
        <p:txBody>
          <a:bodyPr anchorCtr="0" anchor="t" bIns="146275" lIns="146275" spcFirstLastPara="1" rIns="146275" wrap="square" tIns="146275">
            <a:normAutofit/>
          </a:bodyPr>
          <a:lstStyle>
            <a:lvl1pPr indent="-412750" lvl="0" marL="457200" algn="ctr">
              <a:spcBef>
                <a:spcPts val="0"/>
              </a:spcBef>
              <a:spcAft>
                <a:spcPts val="0"/>
              </a:spcAft>
              <a:buSzPts val="2900"/>
              <a:buChar char="●"/>
              <a:defRPr/>
            </a:lvl1pPr>
            <a:lvl2pPr indent="-368300" lvl="1" marL="914400" algn="ctr">
              <a:spcBef>
                <a:spcPts val="0"/>
              </a:spcBef>
              <a:spcAft>
                <a:spcPts val="0"/>
              </a:spcAft>
              <a:buSzPts val="2200"/>
              <a:buChar char="○"/>
              <a:defRPr/>
            </a:lvl2pPr>
            <a:lvl3pPr indent="-368300" lvl="2" marL="1371600" algn="ctr">
              <a:spcBef>
                <a:spcPts val="0"/>
              </a:spcBef>
              <a:spcAft>
                <a:spcPts val="0"/>
              </a:spcAft>
              <a:buSzPts val="2200"/>
              <a:buChar char="■"/>
              <a:defRPr/>
            </a:lvl3pPr>
            <a:lvl4pPr indent="-368300" lvl="3" marL="1828800" algn="ctr">
              <a:spcBef>
                <a:spcPts val="0"/>
              </a:spcBef>
              <a:spcAft>
                <a:spcPts val="0"/>
              </a:spcAft>
              <a:buSzPts val="2200"/>
              <a:buChar char="●"/>
              <a:defRPr/>
            </a:lvl4pPr>
            <a:lvl5pPr indent="-368300" lvl="4" marL="2286000" algn="ctr">
              <a:spcBef>
                <a:spcPts val="0"/>
              </a:spcBef>
              <a:spcAft>
                <a:spcPts val="0"/>
              </a:spcAft>
              <a:buSzPts val="2200"/>
              <a:buChar char="○"/>
              <a:defRPr/>
            </a:lvl5pPr>
            <a:lvl6pPr indent="-368300" lvl="5" marL="2743200" algn="ctr">
              <a:spcBef>
                <a:spcPts val="0"/>
              </a:spcBef>
              <a:spcAft>
                <a:spcPts val="0"/>
              </a:spcAft>
              <a:buSzPts val="2200"/>
              <a:buChar char="■"/>
              <a:defRPr/>
            </a:lvl6pPr>
            <a:lvl7pPr indent="-368300" lvl="6" marL="3200400" algn="ctr">
              <a:spcBef>
                <a:spcPts val="0"/>
              </a:spcBef>
              <a:spcAft>
                <a:spcPts val="0"/>
              </a:spcAft>
              <a:buSzPts val="2200"/>
              <a:buChar char="●"/>
              <a:defRPr/>
            </a:lvl7pPr>
            <a:lvl8pPr indent="-368300" lvl="7" marL="3657600" algn="ctr">
              <a:spcBef>
                <a:spcPts val="0"/>
              </a:spcBef>
              <a:spcAft>
                <a:spcPts val="0"/>
              </a:spcAft>
              <a:buSzPts val="2200"/>
              <a:buChar char="○"/>
              <a:defRPr/>
            </a:lvl8pPr>
            <a:lvl9pPr indent="-368300" lvl="8" marL="4114800" algn="ctr">
              <a:spcBef>
                <a:spcPts val="0"/>
              </a:spcBef>
              <a:spcAft>
                <a:spcPts val="0"/>
              </a:spcAft>
              <a:buSzPts val="2200"/>
              <a:buChar char="■"/>
              <a:defRPr/>
            </a:lvl9pPr>
          </a:lstStyle>
          <a:p/>
        </p:txBody>
      </p:sp>
      <p:sp>
        <p:nvSpPr>
          <p:cNvPr id="60" name="Google Shape;60;g1e61a374781_1_988"/>
          <p:cNvSpPr txBox="1"/>
          <p:nvPr>
            <p:ph idx="12" type="sldNum"/>
          </p:nvPr>
        </p:nvSpPr>
        <p:spPr>
          <a:xfrm>
            <a:off x="13555933" y="7461147"/>
            <a:ext cx="877800" cy="629700"/>
          </a:xfrm>
          <a:prstGeom prst="rect">
            <a:avLst/>
          </a:prstGeom>
        </p:spPr>
        <p:txBody>
          <a:bodyPr anchorCtr="0" anchor="ctr" bIns="146275" lIns="146275" spcFirstLastPara="1" rIns="146275" wrap="square" tIns="1462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1" name="Shape 61"/>
        <p:cNvGrpSpPr/>
        <p:nvPr/>
      </p:nvGrpSpPr>
      <p:grpSpPr>
        <a:xfrm>
          <a:off x="0" y="0"/>
          <a:ext cx="0" cy="0"/>
          <a:chOff x="0" y="0"/>
          <a:chExt cx="0" cy="0"/>
        </a:xfrm>
      </p:grpSpPr>
      <p:sp>
        <p:nvSpPr>
          <p:cNvPr id="62" name="Google Shape;62;g1e61a374781_1_993"/>
          <p:cNvSpPr txBox="1"/>
          <p:nvPr>
            <p:ph idx="12" type="sldNum"/>
          </p:nvPr>
        </p:nvSpPr>
        <p:spPr>
          <a:xfrm>
            <a:off x="13555933" y="7461147"/>
            <a:ext cx="877800" cy="629700"/>
          </a:xfrm>
          <a:prstGeom prst="rect">
            <a:avLst/>
          </a:prstGeom>
        </p:spPr>
        <p:txBody>
          <a:bodyPr anchorCtr="0" anchor="ctr" bIns="146275" lIns="146275" spcFirstLastPara="1" rIns="146275" wrap="square" tIns="1462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p:cSld name="DEFAULT">
    <p:bg>
      <p:bgPr>
        <a:solidFill>
          <a:schemeClr val="lt1"/>
        </a:solidFill>
      </p:bgPr>
    </p:bg>
    <p:spTree>
      <p:nvGrpSpPr>
        <p:cNvPr id="63" name="Shape 63"/>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0" name="Shape 20"/>
        <p:cNvGrpSpPr/>
        <p:nvPr/>
      </p:nvGrpSpPr>
      <p:grpSpPr>
        <a:xfrm>
          <a:off x="0" y="0"/>
          <a:ext cx="0" cy="0"/>
          <a:chOff x="0" y="0"/>
          <a:chExt cx="0" cy="0"/>
        </a:xfrm>
      </p:grpSpPr>
      <p:cxnSp>
        <p:nvCxnSpPr>
          <p:cNvPr id="21" name="Google Shape;21;g1e61a374781_1_952"/>
          <p:cNvCxnSpPr/>
          <p:nvPr/>
        </p:nvCxnSpPr>
        <p:spPr>
          <a:xfrm>
            <a:off x="6975363" y="4507942"/>
            <a:ext cx="679800" cy="0"/>
          </a:xfrm>
          <a:prstGeom prst="straightConnector1">
            <a:avLst/>
          </a:prstGeom>
          <a:noFill/>
          <a:ln cap="flat" cmpd="sng" w="38100">
            <a:solidFill>
              <a:schemeClr val="accent4"/>
            </a:solidFill>
            <a:prstDash val="solid"/>
            <a:round/>
            <a:headEnd len="sm" w="sm" type="none"/>
            <a:tailEnd len="sm" w="sm" type="none"/>
          </a:ln>
        </p:spPr>
      </p:cxnSp>
      <p:sp>
        <p:nvSpPr>
          <p:cNvPr id="22" name="Google Shape;22;g1e61a374781_1_952"/>
          <p:cNvSpPr txBox="1"/>
          <p:nvPr>
            <p:ph type="title"/>
          </p:nvPr>
        </p:nvSpPr>
        <p:spPr>
          <a:xfrm>
            <a:off x="769200" y="2823920"/>
            <a:ext cx="13155300" cy="1452000"/>
          </a:xfrm>
          <a:prstGeom prst="rect">
            <a:avLst/>
          </a:prstGeom>
        </p:spPr>
        <p:txBody>
          <a:bodyPr anchorCtr="0" anchor="b" bIns="146275" lIns="146275" spcFirstLastPara="1" rIns="146275" wrap="square" tIns="146275">
            <a:normAutofit/>
          </a:bodyPr>
          <a:lstStyle>
            <a:lvl1pPr lvl="0" algn="ctr">
              <a:spcBef>
                <a:spcPts val="0"/>
              </a:spcBef>
              <a:spcAft>
                <a:spcPts val="0"/>
              </a:spcAft>
              <a:buSzPts val="7700"/>
              <a:buNone/>
              <a:defRPr sz="7700"/>
            </a:lvl1pPr>
            <a:lvl2pPr lvl="1" algn="ctr">
              <a:spcBef>
                <a:spcPts val="0"/>
              </a:spcBef>
              <a:spcAft>
                <a:spcPts val="0"/>
              </a:spcAft>
              <a:buSzPts val="7700"/>
              <a:buNone/>
              <a:defRPr sz="7700"/>
            </a:lvl2pPr>
            <a:lvl3pPr lvl="2" algn="ctr">
              <a:spcBef>
                <a:spcPts val="0"/>
              </a:spcBef>
              <a:spcAft>
                <a:spcPts val="0"/>
              </a:spcAft>
              <a:buSzPts val="7700"/>
              <a:buNone/>
              <a:defRPr sz="7700"/>
            </a:lvl3pPr>
            <a:lvl4pPr lvl="3" algn="ctr">
              <a:spcBef>
                <a:spcPts val="0"/>
              </a:spcBef>
              <a:spcAft>
                <a:spcPts val="0"/>
              </a:spcAft>
              <a:buSzPts val="7700"/>
              <a:buNone/>
              <a:defRPr sz="7700"/>
            </a:lvl4pPr>
            <a:lvl5pPr lvl="4" algn="ctr">
              <a:spcBef>
                <a:spcPts val="0"/>
              </a:spcBef>
              <a:spcAft>
                <a:spcPts val="0"/>
              </a:spcAft>
              <a:buSzPts val="7700"/>
              <a:buNone/>
              <a:defRPr sz="7700"/>
            </a:lvl5pPr>
            <a:lvl6pPr lvl="5" algn="ctr">
              <a:spcBef>
                <a:spcPts val="0"/>
              </a:spcBef>
              <a:spcAft>
                <a:spcPts val="0"/>
              </a:spcAft>
              <a:buSzPts val="7700"/>
              <a:buNone/>
              <a:defRPr sz="7700"/>
            </a:lvl6pPr>
            <a:lvl7pPr lvl="6" algn="ctr">
              <a:spcBef>
                <a:spcPts val="0"/>
              </a:spcBef>
              <a:spcAft>
                <a:spcPts val="0"/>
              </a:spcAft>
              <a:buSzPts val="7700"/>
              <a:buNone/>
              <a:defRPr sz="7700"/>
            </a:lvl7pPr>
            <a:lvl8pPr lvl="7" algn="ctr">
              <a:spcBef>
                <a:spcPts val="0"/>
              </a:spcBef>
              <a:spcAft>
                <a:spcPts val="0"/>
              </a:spcAft>
              <a:buSzPts val="7700"/>
              <a:buNone/>
              <a:defRPr sz="7700"/>
            </a:lvl8pPr>
            <a:lvl9pPr lvl="8" algn="ctr">
              <a:spcBef>
                <a:spcPts val="0"/>
              </a:spcBef>
              <a:spcAft>
                <a:spcPts val="0"/>
              </a:spcAft>
              <a:buSzPts val="7700"/>
              <a:buNone/>
              <a:defRPr sz="7700"/>
            </a:lvl9pPr>
          </a:lstStyle>
          <a:p/>
        </p:txBody>
      </p:sp>
      <p:sp>
        <p:nvSpPr>
          <p:cNvPr id="23" name="Google Shape;23;g1e61a374781_1_952"/>
          <p:cNvSpPr txBox="1"/>
          <p:nvPr>
            <p:ph idx="12" type="sldNum"/>
          </p:nvPr>
        </p:nvSpPr>
        <p:spPr>
          <a:xfrm>
            <a:off x="13555933" y="7461147"/>
            <a:ext cx="877800" cy="629700"/>
          </a:xfrm>
          <a:prstGeom prst="rect">
            <a:avLst/>
          </a:prstGeom>
        </p:spPr>
        <p:txBody>
          <a:bodyPr anchorCtr="0" anchor="ctr" bIns="146275" lIns="146275" spcFirstLastPara="1" rIns="146275" wrap="square" tIns="1462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4" name="Shape 24"/>
        <p:cNvGrpSpPr/>
        <p:nvPr/>
      </p:nvGrpSpPr>
      <p:grpSpPr>
        <a:xfrm>
          <a:off x="0" y="0"/>
          <a:ext cx="0" cy="0"/>
          <a:chOff x="0" y="0"/>
          <a:chExt cx="0" cy="0"/>
        </a:xfrm>
      </p:grpSpPr>
      <p:cxnSp>
        <p:nvCxnSpPr>
          <p:cNvPr id="25" name="Google Shape;25;g1e61a374781_1_956"/>
          <p:cNvCxnSpPr/>
          <p:nvPr/>
        </p:nvCxnSpPr>
        <p:spPr>
          <a:xfrm>
            <a:off x="788100" y="2016454"/>
            <a:ext cx="679800" cy="0"/>
          </a:xfrm>
          <a:prstGeom prst="straightConnector1">
            <a:avLst/>
          </a:prstGeom>
          <a:noFill/>
          <a:ln cap="flat" cmpd="sng" w="38100">
            <a:solidFill>
              <a:schemeClr val="accent4"/>
            </a:solidFill>
            <a:prstDash val="solid"/>
            <a:round/>
            <a:headEnd len="sm" w="sm" type="none"/>
            <a:tailEnd len="sm" w="sm" type="none"/>
          </a:ln>
        </p:spPr>
      </p:cxnSp>
      <p:sp>
        <p:nvSpPr>
          <p:cNvPr id="26" name="Google Shape;26;g1e61a374781_1_956"/>
          <p:cNvSpPr txBox="1"/>
          <p:nvPr>
            <p:ph type="title"/>
          </p:nvPr>
        </p:nvSpPr>
        <p:spPr>
          <a:xfrm>
            <a:off x="620640" y="732840"/>
            <a:ext cx="13389000" cy="1097700"/>
          </a:xfrm>
          <a:prstGeom prst="rect">
            <a:avLst/>
          </a:prstGeom>
        </p:spPr>
        <p:txBody>
          <a:bodyPr anchorCtr="0" anchor="b" bIns="146275" lIns="146275" spcFirstLastPara="1" rIns="146275" wrap="square" tIns="146275">
            <a:norm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27" name="Google Shape;27;g1e61a374781_1_956"/>
          <p:cNvSpPr txBox="1"/>
          <p:nvPr>
            <p:ph idx="1" type="body"/>
          </p:nvPr>
        </p:nvSpPr>
        <p:spPr>
          <a:xfrm>
            <a:off x="620640" y="2383718"/>
            <a:ext cx="13389000" cy="4926300"/>
          </a:xfrm>
          <a:prstGeom prst="rect">
            <a:avLst/>
          </a:prstGeom>
        </p:spPr>
        <p:txBody>
          <a:bodyPr anchorCtr="0" anchor="t" bIns="146275" lIns="146275" spcFirstLastPara="1" rIns="146275" wrap="square" tIns="146275">
            <a:normAutofit/>
          </a:bodyPr>
          <a:lstStyle>
            <a:lvl1pPr indent="-412750" lvl="0" marL="457200">
              <a:spcBef>
                <a:spcPts val="0"/>
              </a:spcBef>
              <a:spcAft>
                <a:spcPts val="0"/>
              </a:spcAft>
              <a:buSzPts val="2900"/>
              <a:buChar char="●"/>
              <a:defRPr/>
            </a:lvl1pPr>
            <a:lvl2pPr indent="-368300" lvl="1" marL="914400">
              <a:spcBef>
                <a:spcPts val="0"/>
              </a:spcBef>
              <a:spcAft>
                <a:spcPts val="0"/>
              </a:spcAft>
              <a:buSzPts val="2200"/>
              <a:buChar char="○"/>
              <a:defRPr/>
            </a:lvl2pPr>
            <a:lvl3pPr indent="-368300" lvl="2" marL="1371600">
              <a:spcBef>
                <a:spcPts val="0"/>
              </a:spcBef>
              <a:spcAft>
                <a:spcPts val="0"/>
              </a:spcAft>
              <a:buSzPts val="2200"/>
              <a:buChar char="■"/>
              <a:defRPr/>
            </a:lvl3pPr>
            <a:lvl4pPr indent="-368300" lvl="3" marL="1828800">
              <a:spcBef>
                <a:spcPts val="0"/>
              </a:spcBef>
              <a:spcAft>
                <a:spcPts val="0"/>
              </a:spcAft>
              <a:buSzPts val="2200"/>
              <a:buChar char="●"/>
              <a:defRPr/>
            </a:lvl4pPr>
            <a:lvl5pPr indent="-368300" lvl="4" marL="2286000">
              <a:spcBef>
                <a:spcPts val="0"/>
              </a:spcBef>
              <a:spcAft>
                <a:spcPts val="0"/>
              </a:spcAft>
              <a:buSzPts val="2200"/>
              <a:buChar char="○"/>
              <a:defRPr/>
            </a:lvl5pPr>
            <a:lvl6pPr indent="-368300" lvl="5" marL="2743200">
              <a:spcBef>
                <a:spcPts val="0"/>
              </a:spcBef>
              <a:spcAft>
                <a:spcPts val="0"/>
              </a:spcAft>
              <a:buSzPts val="2200"/>
              <a:buChar char="■"/>
              <a:defRPr/>
            </a:lvl6pPr>
            <a:lvl7pPr indent="-368300" lvl="6" marL="3200400">
              <a:spcBef>
                <a:spcPts val="0"/>
              </a:spcBef>
              <a:spcAft>
                <a:spcPts val="0"/>
              </a:spcAft>
              <a:buSzPts val="2200"/>
              <a:buChar char="●"/>
              <a:defRPr/>
            </a:lvl7pPr>
            <a:lvl8pPr indent="-368300" lvl="7" marL="3657600">
              <a:spcBef>
                <a:spcPts val="0"/>
              </a:spcBef>
              <a:spcAft>
                <a:spcPts val="0"/>
              </a:spcAft>
              <a:buSzPts val="2200"/>
              <a:buChar char="○"/>
              <a:defRPr/>
            </a:lvl8pPr>
            <a:lvl9pPr indent="-368300" lvl="8" marL="4114800">
              <a:spcBef>
                <a:spcPts val="0"/>
              </a:spcBef>
              <a:spcAft>
                <a:spcPts val="0"/>
              </a:spcAft>
              <a:buSzPts val="2200"/>
              <a:buChar char="■"/>
              <a:defRPr/>
            </a:lvl9pPr>
          </a:lstStyle>
          <a:p/>
        </p:txBody>
      </p:sp>
      <p:sp>
        <p:nvSpPr>
          <p:cNvPr id="28" name="Google Shape;28;g1e61a374781_1_956"/>
          <p:cNvSpPr txBox="1"/>
          <p:nvPr>
            <p:ph idx="12" type="sldNum"/>
          </p:nvPr>
        </p:nvSpPr>
        <p:spPr>
          <a:xfrm>
            <a:off x="13555933" y="7461147"/>
            <a:ext cx="877800" cy="629700"/>
          </a:xfrm>
          <a:prstGeom prst="rect">
            <a:avLst/>
          </a:prstGeom>
        </p:spPr>
        <p:txBody>
          <a:bodyPr anchorCtr="0" anchor="ctr" bIns="146275" lIns="146275" spcFirstLastPara="1" rIns="146275" wrap="square" tIns="1462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9" name="Shape 29"/>
        <p:cNvGrpSpPr/>
        <p:nvPr/>
      </p:nvGrpSpPr>
      <p:grpSpPr>
        <a:xfrm>
          <a:off x="0" y="0"/>
          <a:ext cx="0" cy="0"/>
          <a:chOff x="0" y="0"/>
          <a:chExt cx="0" cy="0"/>
        </a:xfrm>
      </p:grpSpPr>
      <p:cxnSp>
        <p:nvCxnSpPr>
          <p:cNvPr id="30" name="Google Shape;30;g1e61a374781_1_961"/>
          <p:cNvCxnSpPr/>
          <p:nvPr/>
        </p:nvCxnSpPr>
        <p:spPr>
          <a:xfrm>
            <a:off x="788100" y="2016454"/>
            <a:ext cx="679800" cy="0"/>
          </a:xfrm>
          <a:prstGeom prst="straightConnector1">
            <a:avLst/>
          </a:prstGeom>
          <a:noFill/>
          <a:ln cap="flat" cmpd="sng" w="38100">
            <a:solidFill>
              <a:schemeClr val="accent4"/>
            </a:solidFill>
            <a:prstDash val="solid"/>
            <a:round/>
            <a:headEnd len="sm" w="sm" type="none"/>
            <a:tailEnd len="sm" w="sm" type="none"/>
          </a:ln>
        </p:spPr>
      </p:cxnSp>
      <p:sp>
        <p:nvSpPr>
          <p:cNvPr id="31" name="Google Shape;31;g1e61a374781_1_961"/>
          <p:cNvSpPr txBox="1"/>
          <p:nvPr>
            <p:ph type="title"/>
          </p:nvPr>
        </p:nvSpPr>
        <p:spPr>
          <a:xfrm>
            <a:off x="620640" y="732840"/>
            <a:ext cx="13389000" cy="1097700"/>
          </a:xfrm>
          <a:prstGeom prst="rect">
            <a:avLst/>
          </a:prstGeom>
        </p:spPr>
        <p:txBody>
          <a:bodyPr anchorCtr="0" anchor="b" bIns="146275" lIns="146275" spcFirstLastPara="1" rIns="146275" wrap="square" tIns="146275">
            <a:norm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32" name="Google Shape;32;g1e61a374781_1_961"/>
          <p:cNvSpPr txBox="1"/>
          <p:nvPr>
            <p:ph idx="1" type="body"/>
          </p:nvPr>
        </p:nvSpPr>
        <p:spPr>
          <a:xfrm>
            <a:off x="620640" y="2383720"/>
            <a:ext cx="6399900" cy="4926300"/>
          </a:xfrm>
          <a:prstGeom prst="rect">
            <a:avLst/>
          </a:prstGeom>
        </p:spPr>
        <p:txBody>
          <a:bodyPr anchorCtr="0" anchor="t" bIns="146275" lIns="146275" spcFirstLastPara="1" rIns="146275" wrap="square" tIns="146275">
            <a:normAutofit/>
          </a:bodyPr>
          <a:lstStyle>
            <a:lvl1pPr indent="-368300" lvl="0" marL="457200">
              <a:spcBef>
                <a:spcPts val="0"/>
              </a:spcBef>
              <a:spcAft>
                <a:spcPts val="0"/>
              </a:spcAft>
              <a:buSzPts val="2200"/>
              <a:buChar char="●"/>
              <a:defRPr sz="2200"/>
            </a:lvl1pPr>
            <a:lvl2pPr indent="-349250" lvl="1" marL="914400">
              <a:spcBef>
                <a:spcPts val="0"/>
              </a:spcBef>
              <a:spcAft>
                <a:spcPts val="0"/>
              </a:spcAft>
              <a:buSzPts val="1900"/>
              <a:buChar char="○"/>
              <a:defRPr sz="1900"/>
            </a:lvl2pPr>
            <a:lvl3pPr indent="-349250" lvl="2" marL="1371600">
              <a:spcBef>
                <a:spcPts val="0"/>
              </a:spcBef>
              <a:spcAft>
                <a:spcPts val="0"/>
              </a:spcAft>
              <a:buSzPts val="1900"/>
              <a:buChar char="■"/>
              <a:defRPr sz="1900"/>
            </a:lvl3pPr>
            <a:lvl4pPr indent="-349250" lvl="3" marL="1828800">
              <a:spcBef>
                <a:spcPts val="0"/>
              </a:spcBef>
              <a:spcAft>
                <a:spcPts val="0"/>
              </a:spcAft>
              <a:buSzPts val="1900"/>
              <a:buChar char="●"/>
              <a:defRPr sz="1900"/>
            </a:lvl4pPr>
            <a:lvl5pPr indent="-349250" lvl="4" marL="2286000">
              <a:spcBef>
                <a:spcPts val="0"/>
              </a:spcBef>
              <a:spcAft>
                <a:spcPts val="0"/>
              </a:spcAft>
              <a:buSzPts val="1900"/>
              <a:buChar char="○"/>
              <a:defRPr sz="1900"/>
            </a:lvl5pPr>
            <a:lvl6pPr indent="-349250" lvl="5" marL="2743200">
              <a:spcBef>
                <a:spcPts val="0"/>
              </a:spcBef>
              <a:spcAft>
                <a:spcPts val="0"/>
              </a:spcAft>
              <a:buSzPts val="1900"/>
              <a:buChar char="■"/>
              <a:defRPr sz="1900"/>
            </a:lvl6pPr>
            <a:lvl7pPr indent="-349250" lvl="6" marL="3200400">
              <a:spcBef>
                <a:spcPts val="0"/>
              </a:spcBef>
              <a:spcAft>
                <a:spcPts val="0"/>
              </a:spcAft>
              <a:buSzPts val="1900"/>
              <a:buChar char="●"/>
              <a:defRPr sz="1900"/>
            </a:lvl7pPr>
            <a:lvl8pPr indent="-349250" lvl="7" marL="3657600">
              <a:spcBef>
                <a:spcPts val="0"/>
              </a:spcBef>
              <a:spcAft>
                <a:spcPts val="0"/>
              </a:spcAft>
              <a:buSzPts val="1900"/>
              <a:buChar char="○"/>
              <a:defRPr sz="1900"/>
            </a:lvl8pPr>
            <a:lvl9pPr indent="-349250" lvl="8" marL="4114800">
              <a:spcBef>
                <a:spcPts val="0"/>
              </a:spcBef>
              <a:spcAft>
                <a:spcPts val="0"/>
              </a:spcAft>
              <a:buSzPts val="1900"/>
              <a:buChar char="■"/>
              <a:defRPr sz="1900"/>
            </a:lvl9pPr>
          </a:lstStyle>
          <a:p/>
        </p:txBody>
      </p:sp>
      <p:sp>
        <p:nvSpPr>
          <p:cNvPr id="33" name="Google Shape;33;g1e61a374781_1_961"/>
          <p:cNvSpPr txBox="1"/>
          <p:nvPr>
            <p:ph idx="2" type="body"/>
          </p:nvPr>
        </p:nvSpPr>
        <p:spPr>
          <a:xfrm>
            <a:off x="7609920" y="2383720"/>
            <a:ext cx="6399900" cy="4926300"/>
          </a:xfrm>
          <a:prstGeom prst="rect">
            <a:avLst/>
          </a:prstGeom>
        </p:spPr>
        <p:txBody>
          <a:bodyPr anchorCtr="0" anchor="t" bIns="146275" lIns="146275" spcFirstLastPara="1" rIns="146275" wrap="square" tIns="146275">
            <a:normAutofit/>
          </a:bodyPr>
          <a:lstStyle>
            <a:lvl1pPr indent="-368300" lvl="0" marL="457200">
              <a:spcBef>
                <a:spcPts val="0"/>
              </a:spcBef>
              <a:spcAft>
                <a:spcPts val="0"/>
              </a:spcAft>
              <a:buSzPts val="2200"/>
              <a:buChar char="●"/>
              <a:defRPr sz="2200"/>
            </a:lvl1pPr>
            <a:lvl2pPr indent="-349250" lvl="1" marL="914400">
              <a:spcBef>
                <a:spcPts val="0"/>
              </a:spcBef>
              <a:spcAft>
                <a:spcPts val="0"/>
              </a:spcAft>
              <a:buSzPts val="1900"/>
              <a:buChar char="○"/>
              <a:defRPr sz="1900"/>
            </a:lvl2pPr>
            <a:lvl3pPr indent="-349250" lvl="2" marL="1371600">
              <a:spcBef>
                <a:spcPts val="0"/>
              </a:spcBef>
              <a:spcAft>
                <a:spcPts val="0"/>
              </a:spcAft>
              <a:buSzPts val="1900"/>
              <a:buChar char="■"/>
              <a:defRPr sz="1900"/>
            </a:lvl3pPr>
            <a:lvl4pPr indent="-349250" lvl="3" marL="1828800">
              <a:spcBef>
                <a:spcPts val="0"/>
              </a:spcBef>
              <a:spcAft>
                <a:spcPts val="0"/>
              </a:spcAft>
              <a:buSzPts val="1900"/>
              <a:buChar char="●"/>
              <a:defRPr sz="1900"/>
            </a:lvl4pPr>
            <a:lvl5pPr indent="-349250" lvl="4" marL="2286000">
              <a:spcBef>
                <a:spcPts val="0"/>
              </a:spcBef>
              <a:spcAft>
                <a:spcPts val="0"/>
              </a:spcAft>
              <a:buSzPts val="1900"/>
              <a:buChar char="○"/>
              <a:defRPr sz="1900"/>
            </a:lvl5pPr>
            <a:lvl6pPr indent="-349250" lvl="5" marL="2743200">
              <a:spcBef>
                <a:spcPts val="0"/>
              </a:spcBef>
              <a:spcAft>
                <a:spcPts val="0"/>
              </a:spcAft>
              <a:buSzPts val="1900"/>
              <a:buChar char="■"/>
              <a:defRPr sz="1900"/>
            </a:lvl6pPr>
            <a:lvl7pPr indent="-349250" lvl="6" marL="3200400">
              <a:spcBef>
                <a:spcPts val="0"/>
              </a:spcBef>
              <a:spcAft>
                <a:spcPts val="0"/>
              </a:spcAft>
              <a:buSzPts val="1900"/>
              <a:buChar char="●"/>
              <a:defRPr sz="1900"/>
            </a:lvl7pPr>
            <a:lvl8pPr indent="-349250" lvl="7" marL="3657600">
              <a:spcBef>
                <a:spcPts val="0"/>
              </a:spcBef>
              <a:spcAft>
                <a:spcPts val="0"/>
              </a:spcAft>
              <a:buSzPts val="1900"/>
              <a:buChar char="○"/>
              <a:defRPr sz="1900"/>
            </a:lvl8pPr>
            <a:lvl9pPr indent="-349250" lvl="8" marL="4114800">
              <a:spcBef>
                <a:spcPts val="0"/>
              </a:spcBef>
              <a:spcAft>
                <a:spcPts val="0"/>
              </a:spcAft>
              <a:buSzPts val="1900"/>
              <a:buChar char="■"/>
              <a:defRPr sz="1900"/>
            </a:lvl9pPr>
          </a:lstStyle>
          <a:p/>
        </p:txBody>
      </p:sp>
      <p:sp>
        <p:nvSpPr>
          <p:cNvPr id="34" name="Google Shape;34;g1e61a374781_1_961"/>
          <p:cNvSpPr txBox="1"/>
          <p:nvPr>
            <p:ph idx="12" type="sldNum"/>
          </p:nvPr>
        </p:nvSpPr>
        <p:spPr>
          <a:xfrm>
            <a:off x="13555933" y="7461147"/>
            <a:ext cx="877800" cy="629700"/>
          </a:xfrm>
          <a:prstGeom prst="rect">
            <a:avLst/>
          </a:prstGeom>
        </p:spPr>
        <p:txBody>
          <a:bodyPr anchorCtr="0" anchor="ctr" bIns="146275" lIns="146275" spcFirstLastPara="1" rIns="146275" wrap="square" tIns="1462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5" name="Shape 35"/>
        <p:cNvGrpSpPr/>
        <p:nvPr/>
      </p:nvGrpSpPr>
      <p:grpSpPr>
        <a:xfrm>
          <a:off x="0" y="0"/>
          <a:ext cx="0" cy="0"/>
          <a:chOff x="0" y="0"/>
          <a:chExt cx="0" cy="0"/>
        </a:xfrm>
      </p:grpSpPr>
      <p:sp>
        <p:nvSpPr>
          <p:cNvPr id="36" name="Google Shape;36;g1e61a374781_1_967"/>
          <p:cNvSpPr txBox="1"/>
          <p:nvPr>
            <p:ph type="title"/>
          </p:nvPr>
        </p:nvSpPr>
        <p:spPr>
          <a:xfrm>
            <a:off x="620640" y="732840"/>
            <a:ext cx="13389000" cy="1097700"/>
          </a:xfrm>
          <a:prstGeom prst="rect">
            <a:avLst/>
          </a:prstGeom>
        </p:spPr>
        <p:txBody>
          <a:bodyPr anchorCtr="0" anchor="b" bIns="146275" lIns="146275" spcFirstLastPara="1" rIns="146275" wrap="square" tIns="146275">
            <a:norm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37" name="Google Shape;37;g1e61a374781_1_967"/>
          <p:cNvSpPr txBox="1"/>
          <p:nvPr>
            <p:ph idx="12" type="sldNum"/>
          </p:nvPr>
        </p:nvSpPr>
        <p:spPr>
          <a:xfrm>
            <a:off x="13555933" y="7461147"/>
            <a:ext cx="877800" cy="629700"/>
          </a:xfrm>
          <a:prstGeom prst="rect">
            <a:avLst/>
          </a:prstGeom>
        </p:spPr>
        <p:txBody>
          <a:bodyPr anchorCtr="0" anchor="ctr" bIns="146275" lIns="146275" spcFirstLastPara="1" rIns="146275" wrap="square" tIns="1462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8" name="Shape 38"/>
        <p:cNvGrpSpPr/>
        <p:nvPr/>
      </p:nvGrpSpPr>
      <p:grpSpPr>
        <a:xfrm>
          <a:off x="0" y="0"/>
          <a:ext cx="0" cy="0"/>
          <a:chOff x="0" y="0"/>
          <a:chExt cx="0" cy="0"/>
        </a:xfrm>
      </p:grpSpPr>
      <p:cxnSp>
        <p:nvCxnSpPr>
          <p:cNvPr id="39" name="Google Shape;39;g1e61a374781_1_970"/>
          <p:cNvCxnSpPr/>
          <p:nvPr/>
        </p:nvCxnSpPr>
        <p:spPr>
          <a:xfrm>
            <a:off x="782749" y="2259643"/>
            <a:ext cx="530400" cy="0"/>
          </a:xfrm>
          <a:prstGeom prst="straightConnector1">
            <a:avLst/>
          </a:prstGeom>
          <a:noFill/>
          <a:ln cap="flat" cmpd="sng" w="38100">
            <a:solidFill>
              <a:schemeClr val="accent4"/>
            </a:solidFill>
            <a:prstDash val="solid"/>
            <a:round/>
            <a:headEnd len="sm" w="sm" type="none"/>
            <a:tailEnd len="sm" w="sm" type="none"/>
          </a:ln>
        </p:spPr>
      </p:cxnSp>
      <p:sp>
        <p:nvSpPr>
          <p:cNvPr id="40" name="Google Shape;40;g1e61a374781_1_970"/>
          <p:cNvSpPr txBox="1"/>
          <p:nvPr>
            <p:ph type="title"/>
          </p:nvPr>
        </p:nvSpPr>
        <p:spPr>
          <a:xfrm>
            <a:off x="620640" y="888960"/>
            <a:ext cx="4492800" cy="1209000"/>
          </a:xfrm>
          <a:prstGeom prst="rect">
            <a:avLst/>
          </a:prstGeom>
        </p:spPr>
        <p:txBody>
          <a:bodyPr anchorCtr="0" anchor="b" bIns="146275" lIns="146275" spcFirstLastPara="1" rIns="146275" wrap="square" tIns="146275">
            <a:normAutofit/>
          </a:bodyPr>
          <a:lstStyle>
            <a:lvl1pPr lvl="0">
              <a:spcBef>
                <a:spcPts val="0"/>
              </a:spcBef>
              <a:spcAft>
                <a:spcPts val="0"/>
              </a:spcAft>
              <a:buSzPts val="3800"/>
              <a:buNone/>
              <a:defRPr sz="3800"/>
            </a:lvl1pPr>
            <a:lvl2pPr lvl="1">
              <a:spcBef>
                <a:spcPts val="0"/>
              </a:spcBef>
              <a:spcAft>
                <a:spcPts val="0"/>
              </a:spcAft>
              <a:buSzPts val="3800"/>
              <a:buNone/>
              <a:defRPr sz="3800"/>
            </a:lvl2pPr>
            <a:lvl3pPr lvl="2">
              <a:spcBef>
                <a:spcPts val="0"/>
              </a:spcBef>
              <a:spcAft>
                <a:spcPts val="0"/>
              </a:spcAft>
              <a:buSzPts val="3800"/>
              <a:buNone/>
              <a:defRPr sz="3800"/>
            </a:lvl3pPr>
            <a:lvl4pPr lvl="3">
              <a:spcBef>
                <a:spcPts val="0"/>
              </a:spcBef>
              <a:spcAft>
                <a:spcPts val="0"/>
              </a:spcAft>
              <a:buSzPts val="3800"/>
              <a:buNone/>
              <a:defRPr sz="3800"/>
            </a:lvl4pPr>
            <a:lvl5pPr lvl="4">
              <a:spcBef>
                <a:spcPts val="0"/>
              </a:spcBef>
              <a:spcAft>
                <a:spcPts val="0"/>
              </a:spcAft>
              <a:buSzPts val="3800"/>
              <a:buNone/>
              <a:defRPr sz="3800"/>
            </a:lvl5pPr>
            <a:lvl6pPr lvl="5">
              <a:spcBef>
                <a:spcPts val="0"/>
              </a:spcBef>
              <a:spcAft>
                <a:spcPts val="0"/>
              </a:spcAft>
              <a:buSzPts val="3800"/>
              <a:buNone/>
              <a:defRPr sz="3800"/>
            </a:lvl6pPr>
            <a:lvl7pPr lvl="6">
              <a:spcBef>
                <a:spcPts val="0"/>
              </a:spcBef>
              <a:spcAft>
                <a:spcPts val="0"/>
              </a:spcAft>
              <a:buSzPts val="3800"/>
              <a:buNone/>
              <a:defRPr sz="3800"/>
            </a:lvl7pPr>
            <a:lvl8pPr lvl="7">
              <a:spcBef>
                <a:spcPts val="0"/>
              </a:spcBef>
              <a:spcAft>
                <a:spcPts val="0"/>
              </a:spcAft>
              <a:buSzPts val="3800"/>
              <a:buNone/>
              <a:defRPr sz="3800"/>
            </a:lvl8pPr>
            <a:lvl9pPr lvl="8">
              <a:spcBef>
                <a:spcPts val="0"/>
              </a:spcBef>
              <a:spcAft>
                <a:spcPts val="0"/>
              </a:spcAft>
              <a:buSzPts val="3800"/>
              <a:buNone/>
              <a:defRPr sz="3800"/>
            </a:lvl9pPr>
          </a:lstStyle>
          <a:p/>
        </p:txBody>
      </p:sp>
      <p:sp>
        <p:nvSpPr>
          <p:cNvPr id="41" name="Google Shape;41;g1e61a374781_1_970"/>
          <p:cNvSpPr txBox="1"/>
          <p:nvPr>
            <p:ph idx="1" type="body"/>
          </p:nvPr>
        </p:nvSpPr>
        <p:spPr>
          <a:xfrm>
            <a:off x="620640" y="2550440"/>
            <a:ext cx="4492800" cy="4289700"/>
          </a:xfrm>
          <a:prstGeom prst="rect">
            <a:avLst/>
          </a:prstGeom>
        </p:spPr>
        <p:txBody>
          <a:bodyPr anchorCtr="0" anchor="t" bIns="146275" lIns="146275" spcFirstLastPara="1" rIns="146275" wrap="square" tIns="146275">
            <a:normAutofit/>
          </a:bodyPr>
          <a:lstStyle>
            <a:lvl1pPr indent="-349250" lvl="0" marL="457200">
              <a:spcBef>
                <a:spcPts val="0"/>
              </a:spcBef>
              <a:spcAft>
                <a:spcPts val="0"/>
              </a:spcAft>
              <a:buSzPts val="1900"/>
              <a:buChar char="●"/>
              <a:defRPr sz="1900"/>
            </a:lvl1pPr>
            <a:lvl2pPr indent="-349250" lvl="1" marL="914400">
              <a:spcBef>
                <a:spcPts val="0"/>
              </a:spcBef>
              <a:spcAft>
                <a:spcPts val="0"/>
              </a:spcAft>
              <a:buSzPts val="1900"/>
              <a:buChar char="○"/>
              <a:defRPr sz="1900"/>
            </a:lvl2pPr>
            <a:lvl3pPr indent="-349250" lvl="2" marL="1371600">
              <a:spcBef>
                <a:spcPts val="0"/>
              </a:spcBef>
              <a:spcAft>
                <a:spcPts val="0"/>
              </a:spcAft>
              <a:buSzPts val="1900"/>
              <a:buChar char="■"/>
              <a:defRPr sz="1900"/>
            </a:lvl3pPr>
            <a:lvl4pPr indent="-349250" lvl="3" marL="1828800">
              <a:spcBef>
                <a:spcPts val="0"/>
              </a:spcBef>
              <a:spcAft>
                <a:spcPts val="0"/>
              </a:spcAft>
              <a:buSzPts val="1900"/>
              <a:buChar char="●"/>
              <a:defRPr sz="1900"/>
            </a:lvl4pPr>
            <a:lvl5pPr indent="-349250" lvl="4" marL="2286000">
              <a:spcBef>
                <a:spcPts val="0"/>
              </a:spcBef>
              <a:spcAft>
                <a:spcPts val="0"/>
              </a:spcAft>
              <a:buSzPts val="1900"/>
              <a:buChar char="○"/>
              <a:defRPr sz="1900"/>
            </a:lvl5pPr>
            <a:lvl6pPr indent="-349250" lvl="5" marL="2743200">
              <a:spcBef>
                <a:spcPts val="0"/>
              </a:spcBef>
              <a:spcAft>
                <a:spcPts val="0"/>
              </a:spcAft>
              <a:buSzPts val="1900"/>
              <a:buChar char="■"/>
              <a:defRPr sz="1900"/>
            </a:lvl6pPr>
            <a:lvl7pPr indent="-349250" lvl="6" marL="3200400">
              <a:spcBef>
                <a:spcPts val="0"/>
              </a:spcBef>
              <a:spcAft>
                <a:spcPts val="0"/>
              </a:spcAft>
              <a:buSzPts val="1900"/>
              <a:buChar char="●"/>
              <a:defRPr sz="1900"/>
            </a:lvl7pPr>
            <a:lvl8pPr indent="-349250" lvl="7" marL="3657600">
              <a:spcBef>
                <a:spcPts val="0"/>
              </a:spcBef>
              <a:spcAft>
                <a:spcPts val="0"/>
              </a:spcAft>
              <a:buSzPts val="1900"/>
              <a:buChar char="○"/>
              <a:defRPr sz="1900"/>
            </a:lvl8pPr>
            <a:lvl9pPr indent="-349250" lvl="8" marL="4114800">
              <a:spcBef>
                <a:spcPts val="0"/>
              </a:spcBef>
              <a:spcAft>
                <a:spcPts val="0"/>
              </a:spcAft>
              <a:buSzPts val="1900"/>
              <a:buChar char="■"/>
              <a:defRPr sz="1900"/>
            </a:lvl9pPr>
          </a:lstStyle>
          <a:p/>
        </p:txBody>
      </p:sp>
      <p:sp>
        <p:nvSpPr>
          <p:cNvPr id="42" name="Google Shape;42;g1e61a374781_1_970"/>
          <p:cNvSpPr txBox="1"/>
          <p:nvPr>
            <p:ph idx="12" type="sldNum"/>
          </p:nvPr>
        </p:nvSpPr>
        <p:spPr>
          <a:xfrm>
            <a:off x="13555933" y="7461147"/>
            <a:ext cx="877800" cy="629700"/>
          </a:xfrm>
          <a:prstGeom prst="rect">
            <a:avLst/>
          </a:prstGeom>
        </p:spPr>
        <p:txBody>
          <a:bodyPr anchorCtr="0" anchor="ctr" bIns="146275" lIns="146275" spcFirstLastPara="1" rIns="146275" wrap="square" tIns="1462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3" name="Shape 43"/>
        <p:cNvGrpSpPr/>
        <p:nvPr/>
      </p:nvGrpSpPr>
      <p:grpSpPr>
        <a:xfrm>
          <a:off x="0" y="0"/>
          <a:ext cx="0" cy="0"/>
          <a:chOff x="0" y="0"/>
          <a:chExt cx="0" cy="0"/>
        </a:xfrm>
      </p:grpSpPr>
      <p:sp>
        <p:nvSpPr>
          <p:cNvPr id="44" name="Google Shape;44;g1e61a374781_1_975"/>
          <p:cNvSpPr txBox="1"/>
          <p:nvPr>
            <p:ph type="title"/>
          </p:nvPr>
        </p:nvSpPr>
        <p:spPr>
          <a:xfrm>
            <a:off x="784400" y="842160"/>
            <a:ext cx="8989800" cy="6545400"/>
          </a:xfrm>
          <a:prstGeom prst="rect">
            <a:avLst/>
          </a:prstGeom>
        </p:spPr>
        <p:txBody>
          <a:bodyPr anchorCtr="0" anchor="ctr" bIns="146275" lIns="146275" spcFirstLastPara="1" rIns="146275" wrap="square" tIns="146275">
            <a:normAutofit/>
          </a:bodyPr>
          <a:lstStyle>
            <a:lvl1pPr lvl="0">
              <a:spcBef>
                <a:spcPts val="0"/>
              </a:spcBef>
              <a:spcAft>
                <a:spcPts val="0"/>
              </a:spcAft>
              <a:buSzPts val="7700"/>
              <a:buNone/>
              <a:defRPr sz="7700"/>
            </a:lvl1pPr>
            <a:lvl2pPr lvl="1">
              <a:spcBef>
                <a:spcPts val="0"/>
              </a:spcBef>
              <a:spcAft>
                <a:spcPts val="0"/>
              </a:spcAft>
              <a:buSzPts val="7700"/>
              <a:buNone/>
              <a:defRPr sz="7700"/>
            </a:lvl2pPr>
            <a:lvl3pPr lvl="2">
              <a:spcBef>
                <a:spcPts val="0"/>
              </a:spcBef>
              <a:spcAft>
                <a:spcPts val="0"/>
              </a:spcAft>
              <a:buSzPts val="7700"/>
              <a:buNone/>
              <a:defRPr sz="7700"/>
            </a:lvl3pPr>
            <a:lvl4pPr lvl="3">
              <a:spcBef>
                <a:spcPts val="0"/>
              </a:spcBef>
              <a:spcAft>
                <a:spcPts val="0"/>
              </a:spcAft>
              <a:buSzPts val="7700"/>
              <a:buNone/>
              <a:defRPr sz="7700"/>
            </a:lvl4pPr>
            <a:lvl5pPr lvl="4">
              <a:spcBef>
                <a:spcPts val="0"/>
              </a:spcBef>
              <a:spcAft>
                <a:spcPts val="0"/>
              </a:spcAft>
              <a:buSzPts val="7700"/>
              <a:buNone/>
              <a:defRPr sz="7700"/>
            </a:lvl5pPr>
            <a:lvl6pPr lvl="5">
              <a:spcBef>
                <a:spcPts val="0"/>
              </a:spcBef>
              <a:spcAft>
                <a:spcPts val="0"/>
              </a:spcAft>
              <a:buSzPts val="7700"/>
              <a:buNone/>
              <a:defRPr sz="7700"/>
            </a:lvl6pPr>
            <a:lvl7pPr lvl="6">
              <a:spcBef>
                <a:spcPts val="0"/>
              </a:spcBef>
              <a:spcAft>
                <a:spcPts val="0"/>
              </a:spcAft>
              <a:buSzPts val="7700"/>
              <a:buNone/>
              <a:defRPr sz="7700"/>
            </a:lvl7pPr>
            <a:lvl8pPr lvl="7">
              <a:spcBef>
                <a:spcPts val="0"/>
              </a:spcBef>
              <a:spcAft>
                <a:spcPts val="0"/>
              </a:spcAft>
              <a:buSzPts val="7700"/>
              <a:buNone/>
              <a:defRPr sz="7700"/>
            </a:lvl8pPr>
            <a:lvl9pPr lvl="8">
              <a:spcBef>
                <a:spcPts val="0"/>
              </a:spcBef>
              <a:spcAft>
                <a:spcPts val="0"/>
              </a:spcAft>
              <a:buSzPts val="7700"/>
              <a:buNone/>
              <a:defRPr sz="7700"/>
            </a:lvl9pPr>
          </a:lstStyle>
          <a:p/>
        </p:txBody>
      </p:sp>
      <p:sp>
        <p:nvSpPr>
          <p:cNvPr id="45" name="Google Shape;45;g1e61a374781_1_975"/>
          <p:cNvSpPr txBox="1"/>
          <p:nvPr>
            <p:ph idx="12" type="sldNum"/>
          </p:nvPr>
        </p:nvSpPr>
        <p:spPr>
          <a:xfrm>
            <a:off x="13555933" y="7461147"/>
            <a:ext cx="877800" cy="629700"/>
          </a:xfrm>
          <a:prstGeom prst="rect">
            <a:avLst/>
          </a:prstGeom>
        </p:spPr>
        <p:txBody>
          <a:bodyPr anchorCtr="0" anchor="ctr" bIns="146275" lIns="146275" spcFirstLastPara="1" rIns="146275" wrap="square" tIns="1462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6" name="Shape 46"/>
        <p:cNvGrpSpPr/>
        <p:nvPr/>
      </p:nvGrpSpPr>
      <p:grpSpPr>
        <a:xfrm>
          <a:off x="0" y="0"/>
          <a:ext cx="0" cy="0"/>
          <a:chOff x="0" y="0"/>
          <a:chExt cx="0" cy="0"/>
        </a:xfrm>
      </p:grpSpPr>
      <p:sp>
        <p:nvSpPr>
          <p:cNvPr id="47" name="Google Shape;47;g1e61a374781_1_978"/>
          <p:cNvSpPr/>
          <p:nvPr/>
        </p:nvSpPr>
        <p:spPr>
          <a:xfrm>
            <a:off x="7315200" y="-120"/>
            <a:ext cx="7315200" cy="8229600"/>
          </a:xfrm>
          <a:prstGeom prst="rect">
            <a:avLst/>
          </a:prstGeom>
          <a:solidFill>
            <a:schemeClr val="dk2"/>
          </a:solidFill>
          <a:ln>
            <a:noFill/>
          </a:ln>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cxnSp>
        <p:nvCxnSpPr>
          <p:cNvPr id="48" name="Google Shape;48;g1e61a374781_1_978"/>
          <p:cNvCxnSpPr/>
          <p:nvPr/>
        </p:nvCxnSpPr>
        <p:spPr>
          <a:xfrm>
            <a:off x="8047480" y="7192805"/>
            <a:ext cx="865500" cy="0"/>
          </a:xfrm>
          <a:prstGeom prst="straightConnector1">
            <a:avLst/>
          </a:prstGeom>
          <a:noFill/>
          <a:ln cap="flat" cmpd="sng" w="38100">
            <a:solidFill>
              <a:schemeClr val="accent5"/>
            </a:solidFill>
            <a:prstDash val="solid"/>
            <a:round/>
            <a:headEnd len="sm" w="sm" type="none"/>
            <a:tailEnd len="sm" w="sm" type="none"/>
          </a:ln>
        </p:spPr>
      </p:cxnSp>
      <p:sp>
        <p:nvSpPr>
          <p:cNvPr id="49" name="Google Shape;49;g1e61a374781_1_978"/>
          <p:cNvSpPr txBox="1"/>
          <p:nvPr>
            <p:ph type="title"/>
          </p:nvPr>
        </p:nvSpPr>
        <p:spPr>
          <a:xfrm>
            <a:off x="424800" y="1934520"/>
            <a:ext cx="6472200" cy="2410200"/>
          </a:xfrm>
          <a:prstGeom prst="rect">
            <a:avLst/>
          </a:prstGeom>
        </p:spPr>
        <p:txBody>
          <a:bodyPr anchorCtr="0" anchor="b" bIns="146275" lIns="146275" spcFirstLastPara="1" rIns="146275" wrap="square" tIns="146275">
            <a:normAutofit/>
          </a:bodyPr>
          <a:lstStyle>
            <a:lvl1pPr lvl="0" algn="ctr">
              <a:spcBef>
                <a:spcPts val="0"/>
              </a:spcBef>
              <a:spcAft>
                <a:spcPts val="0"/>
              </a:spcAft>
              <a:buSzPts val="6100"/>
              <a:buNone/>
              <a:defRPr sz="6100"/>
            </a:lvl1pPr>
            <a:lvl2pPr lvl="1" algn="ctr">
              <a:spcBef>
                <a:spcPts val="0"/>
              </a:spcBef>
              <a:spcAft>
                <a:spcPts val="0"/>
              </a:spcAft>
              <a:buSzPts val="6100"/>
              <a:buNone/>
              <a:defRPr sz="6100"/>
            </a:lvl2pPr>
            <a:lvl3pPr lvl="2" algn="ctr">
              <a:spcBef>
                <a:spcPts val="0"/>
              </a:spcBef>
              <a:spcAft>
                <a:spcPts val="0"/>
              </a:spcAft>
              <a:buSzPts val="6100"/>
              <a:buNone/>
              <a:defRPr sz="6100"/>
            </a:lvl3pPr>
            <a:lvl4pPr lvl="3" algn="ctr">
              <a:spcBef>
                <a:spcPts val="0"/>
              </a:spcBef>
              <a:spcAft>
                <a:spcPts val="0"/>
              </a:spcAft>
              <a:buSzPts val="6100"/>
              <a:buNone/>
              <a:defRPr sz="6100"/>
            </a:lvl4pPr>
            <a:lvl5pPr lvl="4" algn="ctr">
              <a:spcBef>
                <a:spcPts val="0"/>
              </a:spcBef>
              <a:spcAft>
                <a:spcPts val="0"/>
              </a:spcAft>
              <a:buSzPts val="6100"/>
              <a:buNone/>
              <a:defRPr sz="6100"/>
            </a:lvl5pPr>
            <a:lvl6pPr lvl="5" algn="ctr">
              <a:spcBef>
                <a:spcPts val="0"/>
              </a:spcBef>
              <a:spcAft>
                <a:spcPts val="0"/>
              </a:spcAft>
              <a:buSzPts val="6100"/>
              <a:buNone/>
              <a:defRPr sz="6100"/>
            </a:lvl6pPr>
            <a:lvl7pPr lvl="6" algn="ctr">
              <a:spcBef>
                <a:spcPts val="0"/>
              </a:spcBef>
              <a:spcAft>
                <a:spcPts val="0"/>
              </a:spcAft>
              <a:buSzPts val="6100"/>
              <a:buNone/>
              <a:defRPr sz="6100"/>
            </a:lvl7pPr>
            <a:lvl8pPr lvl="7" algn="ctr">
              <a:spcBef>
                <a:spcPts val="0"/>
              </a:spcBef>
              <a:spcAft>
                <a:spcPts val="0"/>
              </a:spcAft>
              <a:buSzPts val="6100"/>
              <a:buNone/>
              <a:defRPr sz="6100"/>
            </a:lvl8pPr>
            <a:lvl9pPr lvl="8" algn="ctr">
              <a:spcBef>
                <a:spcPts val="0"/>
              </a:spcBef>
              <a:spcAft>
                <a:spcPts val="0"/>
              </a:spcAft>
              <a:buSzPts val="6100"/>
              <a:buNone/>
              <a:defRPr sz="6100"/>
            </a:lvl9pPr>
          </a:lstStyle>
          <a:p/>
        </p:txBody>
      </p:sp>
      <p:sp>
        <p:nvSpPr>
          <p:cNvPr id="50" name="Google Shape;50;g1e61a374781_1_978"/>
          <p:cNvSpPr txBox="1"/>
          <p:nvPr>
            <p:ph idx="1" type="subTitle"/>
          </p:nvPr>
        </p:nvSpPr>
        <p:spPr>
          <a:xfrm>
            <a:off x="424800" y="4430402"/>
            <a:ext cx="6472200" cy="2152800"/>
          </a:xfrm>
          <a:prstGeom prst="rect">
            <a:avLst/>
          </a:prstGeom>
        </p:spPr>
        <p:txBody>
          <a:bodyPr anchorCtr="0" anchor="t" bIns="146275" lIns="146275" spcFirstLastPara="1" rIns="146275" wrap="square" tIns="146275">
            <a:normAutofit/>
          </a:bodyPr>
          <a:lstStyle>
            <a:lvl1pPr lvl="0" algn="ctr">
              <a:lnSpc>
                <a:spcPct val="100000"/>
              </a:lnSpc>
              <a:spcBef>
                <a:spcPts val="0"/>
              </a:spcBef>
              <a:spcAft>
                <a:spcPts val="0"/>
              </a:spcAft>
              <a:buClr>
                <a:schemeClr val="accent5"/>
              </a:buClr>
              <a:buSzPts val="3400"/>
              <a:buNone/>
              <a:defRPr sz="3400">
                <a:solidFill>
                  <a:schemeClr val="accent5"/>
                </a:solidFill>
              </a:defRPr>
            </a:lvl1pPr>
            <a:lvl2pPr lvl="1" algn="ctr">
              <a:lnSpc>
                <a:spcPct val="100000"/>
              </a:lnSpc>
              <a:spcBef>
                <a:spcPts val="0"/>
              </a:spcBef>
              <a:spcAft>
                <a:spcPts val="0"/>
              </a:spcAft>
              <a:buClr>
                <a:schemeClr val="accent5"/>
              </a:buClr>
              <a:buSzPts val="3400"/>
              <a:buNone/>
              <a:defRPr sz="3400">
                <a:solidFill>
                  <a:schemeClr val="accent5"/>
                </a:solidFill>
              </a:defRPr>
            </a:lvl2pPr>
            <a:lvl3pPr lvl="2" algn="ctr">
              <a:lnSpc>
                <a:spcPct val="100000"/>
              </a:lnSpc>
              <a:spcBef>
                <a:spcPts val="0"/>
              </a:spcBef>
              <a:spcAft>
                <a:spcPts val="0"/>
              </a:spcAft>
              <a:buClr>
                <a:schemeClr val="accent5"/>
              </a:buClr>
              <a:buSzPts val="3400"/>
              <a:buNone/>
              <a:defRPr sz="3400">
                <a:solidFill>
                  <a:schemeClr val="accent5"/>
                </a:solidFill>
              </a:defRPr>
            </a:lvl3pPr>
            <a:lvl4pPr lvl="3" algn="ctr">
              <a:lnSpc>
                <a:spcPct val="100000"/>
              </a:lnSpc>
              <a:spcBef>
                <a:spcPts val="0"/>
              </a:spcBef>
              <a:spcAft>
                <a:spcPts val="0"/>
              </a:spcAft>
              <a:buClr>
                <a:schemeClr val="accent5"/>
              </a:buClr>
              <a:buSzPts val="3400"/>
              <a:buNone/>
              <a:defRPr sz="3400">
                <a:solidFill>
                  <a:schemeClr val="accent5"/>
                </a:solidFill>
              </a:defRPr>
            </a:lvl4pPr>
            <a:lvl5pPr lvl="4" algn="ctr">
              <a:lnSpc>
                <a:spcPct val="100000"/>
              </a:lnSpc>
              <a:spcBef>
                <a:spcPts val="0"/>
              </a:spcBef>
              <a:spcAft>
                <a:spcPts val="0"/>
              </a:spcAft>
              <a:buClr>
                <a:schemeClr val="accent5"/>
              </a:buClr>
              <a:buSzPts val="3400"/>
              <a:buNone/>
              <a:defRPr sz="3400">
                <a:solidFill>
                  <a:schemeClr val="accent5"/>
                </a:solidFill>
              </a:defRPr>
            </a:lvl5pPr>
            <a:lvl6pPr lvl="5" algn="ctr">
              <a:lnSpc>
                <a:spcPct val="100000"/>
              </a:lnSpc>
              <a:spcBef>
                <a:spcPts val="0"/>
              </a:spcBef>
              <a:spcAft>
                <a:spcPts val="0"/>
              </a:spcAft>
              <a:buClr>
                <a:schemeClr val="accent5"/>
              </a:buClr>
              <a:buSzPts val="3400"/>
              <a:buNone/>
              <a:defRPr sz="3400">
                <a:solidFill>
                  <a:schemeClr val="accent5"/>
                </a:solidFill>
              </a:defRPr>
            </a:lvl6pPr>
            <a:lvl7pPr lvl="6" algn="ctr">
              <a:lnSpc>
                <a:spcPct val="100000"/>
              </a:lnSpc>
              <a:spcBef>
                <a:spcPts val="0"/>
              </a:spcBef>
              <a:spcAft>
                <a:spcPts val="0"/>
              </a:spcAft>
              <a:buClr>
                <a:schemeClr val="accent5"/>
              </a:buClr>
              <a:buSzPts val="3400"/>
              <a:buNone/>
              <a:defRPr sz="3400">
                <a:solidFill>
                  <a:schemeClr val="accent5"/>
                </a:solidFill>
              </a:defRPr>
            </a:lvl7pPr>
            <a:lvl8pPr lvl="7" algn="ctr">
              <a:lnSpc>
                <a:spcPct val="100000"/>
              </a:lnSpc>
              <a:spcBef>
                <a:spcPts val="0"/>
              </a:spcBef>
              <a:spcAft>
                <a:spcPts val="0"/>
              </a:spcAft>
              <a:buClr>
                <a:schemeClr val="accent5"/>
              </a:buClr>
              <a:buSzPts val="3400"/>
              <a:buNone/>
              <a:defRPr sz="3400">
                <a:solidFill>
                  <a:schemeClr val="accent5"/>
                </a:solidFill>
              </a:defRPr>
            </a:lvl8pPr>
            <a:lvl9pPr lvl="8" algn="ctr">
              <a:lnSpc>
                <a:spcPct val="100000"/>
              </a:lnSpc>
              <a:spcBef>
                <a:spcPts val="0"/>
              </a:spcBef>
              <a:spcAft>
                <a:spcPts val="0"/>
              </a:spcAft>
              <a:buClr>
                <a:schemeClr val="accent5"/>
              </a:buClr>
              <a:buSzPts val="3400"/>
              <a:buNone/>
              <a:defRPr sz="3400">
                <a:solidFill>
                  <a:schemeClr val="accent5"/>
                </a:solidFill>
              </a:defRPr>
            </a:lvl9pPr>
          </a:lstStyle>
          <a:p/>
        </p:txBody>
      </p:sp>
      <p:sp>
        <p:nvSpPr>
          <p:cNvPr id="51" name="Google Shape;51;g1e61a374781_1_978"/>
          <p:cNvSpPr txBox="1"/>
          <p:nvPr>
            <p:ph idx="2" type="body"/>
          </p:nvPr>
        </p:nvSpPr>
        <p:spPr>
          <a:xfrm>
            <a:off x="7903200" y="1158720"/>
            <a:ext cx="6139200" cy="5912100"/>
          </a:xfrm>
          <a:prstGeom prst="rect">
            <a:avLst/>
          </a:prstGeom>
        </p:spPr>
        <p:txBody>
          <a:bodyPr anchorCtr="0" anchor="ctr" bIns="146275" lIns="146275" spcFirstLastPara="1" rIns="146275" wrap="square" tIns="146275">
            <a:normAutofit/>
          </a:bodyPr>
          <a:lstStyle>
            <a:lvl1pPr indent="-412750" lvl="0" marL="457200">
              <a:spcBef>
                <a:spcPts val="0"/>
              </a:spcBef>
              <a:spcAft>
                <a:spcPts val="0"/>
              </a:spcAft>
              <a:buSzPts val="2900"/>
              <a:buChar char="●"/>
              <a:defRPr/>
            </a:lvl1pPr>
            <a:lvl2pPr indent="-368300" lvl="1" marL="914400">
              <a:spcBef>
                <a:spcPts val="0"/>
              </a:spcBef>
              <a:spcAft>
                <a:spcPts val="0"/>
              </a:spcAft>
              <a:buSzPts val="2200"/>
              <a:buChar char="○"/>
              <a:defRPr/>
            </a:lvl2pPr>
            <a:lvl3pPr indent="-368300" lvl="2" marL="1371600">
              <a:spcBef>
                <a:spcPts val="0"/>
              </a:spcBef>
              <a:spcAft>
                <a:spcPts val="0"/>
              </a:spcAft>
              <a:buSzPts val="2200"/>
              <a:buChar char="■"/>
              <a:defRPr/>
            </a:lvl3pPr>
            <a:lvl4pPr indent="-368300" lvl="3" marL="1828800">
              <a:spcBef>
                <a:spcPts val="0"/>
              </a:spcBef>
              <a:spcAft>
                <a:spcPts val="0"/>
              </a:spcAft>
              <a:buSzPts val="2200"/>
              <a:buChar char="●"/>
              <a:defRPr/>
            </a:lvl4pPr>
            <a:lvl5pPr indent="-368300" lvl="4" marL="2286000">
              <a:spcBef>
                <a:spcPts val="0"/>
              </a:spcBef>
              <a:spcAft>
                <a:spcPts val="0"/>
              </a:spcAft>
              <a:buSzPts val="2200"/>
              <a:buChar char="○"/>
              <a:defRPr/>
            </a:lvl5pPr>
            <a:lvl6pPr indent="-368300" lvl="5" marL="2743200">
              <a:spcBef>
                <a:spcPts val="0"/>
              </a:spcBef>
              <a:spcAft>
                <a:spcPts val="0"/>
              </a:spcAft>
              <a:buSzPts val="2200"/>
              <a:buChar char="■"/>
              <a:defRPr/>
            </a:lvl6pPr>
            <a:lvl7pPr indent="-368300" lvl="6" marL="3200400">
              <a:spcBef>
                <a:spcPts val="0"/>
              </a:spcBef>
              <a:spcAft>
                <a:spcPts val="0"/>
              </a:spcAft>
              <a:buSzPts val="2200"/>
              <a:buChar char="●"/>
              <a:defRPr/>
            </a:lvl7pPr>
            <a:lvl8pPr indent="-368300" lvl="7" marL="3657600">
              <a:spcBef>
                <a:spcPts val="0"/>
              </a:spcBef>
              <a:spcAft>
                <a:spcPts val="0"/>
              </a:spcAft>
              <a:buSzPts val="2200"/>
              <a:buChar char="○"/>
              <a:defRPr/>
            </a:lvl8pPr>
            <a:lvl9pPr indent="-368300" lvl="8" marL="4114800">
              <a:spcBef>
                <a:spcPts val="0"/>
              </a:spcBef>
              <a:spcAft>
                <a:spcPts val="0"/>
              </a:spcAft>
              <a:buSzPts val="2200"/>
              <a:buChar char="■"/>
              <a:defRPr/>
            </a:lvl9pPr>
          </a:lstStyle>
          <a:p/>
        </p:txBody>
      </p:sp>
      <p:sp>
        <p:nvSpPr>
          <p:cNvPr id="52" name="Google Shape;52;g1e61a374781_1_978"/>
          <p:cNvSpPr txBox="1"/>
          <p:nvPr>
            <p:ph idx="12" type="sldNum"/>
          </p:nvPr>
        </p:nvSpPr>
        <p:spPr>
          <a:xfrm>
            <a:off x="13555933" y="7461147"/>
            <a:ext cx="877800" cy="629700"/>
          </a:xfrm>
          <a:prstGeom prst="rect">
            <a:avLst/>
          </a:prstGeom>
        </p:spPr>
        <p:txBody>
          <a:bodyPr anchorCtr="0" anchor="ctr" bIns="146275" lIns="146275" spcFirstLastPara="1" rIns="146275" wrap="square" tIns="1462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3" name="Shape 53"/>
        <p:cNvGrpSpPr/>
        <p:nvPr/>
      </p:nvGrpSpPr>
      <p:grpSpPr>
        <a:xfrm>
          <a:off x="0" y="0"/>
          <a:ext cx="0" cy="0"/>
          <a:chOff x="0" y="0"/>
          <a:chExt cx="0" cy="0"/>
        </a:xfrm>
      </p:grpSpPr>
      <p:sp>
        <p:nvSpPr>
          <p:cNvPr id="54" name="Google Shape;54;g1e61a374781_1_985"/>
          <p:cNvSpPr txBox="1"/>
          <p:nvPr>
            <p:ph idx="1" type="body"/>
          </p:nvPr>
        </p:nvSpPr>
        <p:spPr>
          <a:xfrm>
            <a:off x="511200" y="6773960"/>
            <a:ext cx="9598200" cy="958200"/>
          </a:xfrm>
          <a:prstGeom prst="rect">
            <a:avLst/>
          </a:prstGeom>
        </p:spPr>
        <p:txBody>
          <a:bodyPr anchorCtr="0" anchor="ctr" bIns="146275" lIns="146275" spcFirstLastPara="1" rIns="146275" wrap="square" tIns="146275">
            <a:normAutofit/>
          </a:bodyPr>
          <a:lstStyle>
            <a:lvl1pPr indent="-228600" lvl="0" marL="457200">
              <a:lnSpc>
                <a:spcPct val="100000"/>
              </a:lnSpc>
              <a:spcBef>
                <a:spcPts val="0"/>
              </a:spcBef>
              <a:spcAft>
                <a:spcPts val="0"/>
              </a:spcAft>
              <a:buSzPts val="2900"/>
              <a:buFont typeface="Roboto Slab"/>
              <a:buNone/>
              <a:defRPr>
                <a:latin typeface="Roboto Slab"/>
                <a:ea typeface="Roboto Slab"/>
                <a:cs typeface="Roboto Slab"/>
                <a:sym typeface="Roboto Slab"/>
              </a:defRPr>
            </a:lvl1pPr>
          </a:lstStyle>
          <a:p/>
        </p:txBody>
      </p:sp>
      <p:sp>
        <p:nvSpPr>
          <p:cNvPr id="55" name="Google Shape;55;g1e61a374781_1_985"/>
          <p:cNvSpPr txBox="1"/>
          <p:nvPr>
            <p:ph idx="12" type="sldNum"/>
          </p:nvPr>
        </p:nvSpPr>
        <p:spPr>
          <a:xfrm>
            <a:off x="13555933" y="7461147"/>
            <a:ext cx="877800" cy="629700"/>
          </a:xfrm>
          <a:prstGeom prst="rect">
            <a:avLst/>
          </a:prstGeom>
        </p:spPr>
        <p:txBody>
          <a:bodyPr anchorCtr="0" anchor="ctr" bIns="146275" lIns="146275" spcFirstLastPara="1" rIns="146275" wrap="square" tIns="1462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rina">
    <p:bg>
      <p:bgPr>
        <a:solidFill>
          <a:schemeClr val="lt1"/>
        </a:solidFill>
      </p:bgPr>
    </p:bg>
    <p:spTree>
      <p:nvGrpSpPr>
        <p:cNvPr id="9" name="Shape 9"/>
        <p:cNvGrpSpPr/>
        <p:nvPr/>
      </p:nvGrpSpPr>
      <p:grpSpPr>
        <a:xfrm>
          <a:off x="0" y="0"/>
          <a:ext cx="0" cy="0"/>
          <a:chOff x="0" y="0"/>
          <a:chExt cx="0" cy="0"/>
        </a:xfrm>
      </p:grpSpPr>
      <p:sp>
        <p:nvSpPr>
          <p:cNvPr id="10" name="Google Shape;10;g1e61a374781_1_941"/>
          <p:cNvSpPr txBox="1"/>
          <p:nvPr>
            <p:ph type="title"/>
          </p:nvPr>
        </p:nvSpPr>
        <p:spPr>
          <a:xfrm>
            <a:off x="620640" y="732840"/>
            <a:ext cx="13389000" cy="1097700"/>
          </a:xfrm>
          <a:prstGeom prst="rect">
            <a:avLst/>
          </a:prstGeom>
          <a:noFill/>
          <a:ln>
            <a:noFill/>
          </a:ln>
        </p:spPr>
        <p:txBody>
          <a:bodyPr anchorCtr="0" anchor="b" bIns="146275" lIns="146275" spcFirstLastPara="1" rIns="146275" wrap="square" tIns="146275">
            <a:normAutofit/>
          </a:bodyPr>
          <a:lstStyle>
            <a:lvl1pPr lvl="0">
              <a:spcBef>
                <a:spcPts val="0"/>
              </a:spcBef>
              <a:spcAft>
                <a:spcPts val="0"/>
              </a:spcAft>
              <a:buClr>
                <a:schemeClr val="dk1"/>
              </a:buClr>
              <a:buSzPts val="4800"/>
              <a:buFont typeface="Roboto Slab"/>
              <a:buNone/>
              <a:defRPr sz="4800">
                <a:solidFill>
                  <a:schemeClr val="dk1"/>
                </a:solidFill>
                <a:latin typeface="Roboto Slab"/>
                <a:ea typeface="Roboto Slab"/>
                <a:cs typeface="Roboto Slab"/>
                <a:sym typeface="Roboto Slab"/>
              </a:defRPr>
            </a:lvl1pPr>
            <a:lvl2pPr lvl="1">
              <a:spcBef>
                <a:spcPts val="0"/>
              </a:spcBef>
              <a:spcAft>
                <a:spcPts val="0"/>
              </a:spcAft>
              <a:buClr>
                <a:schemeClr val="dk1"/>
              </a:buClr>
              <a:buSzPts val="4800"/>
              <a:buFont typeface="Roboto Slab"/>
              <a:buNone/>
              <a:defRPr sz="4800">
                <a:solidFill>
                  <a:schemeClr val="dk1"/>
                </a:solidFill>
                <a:latin typeface="Roboto Slab"/>
                <a:ea typeface="Roboto Slab"/>
                <a:cs typeface="Roboto Slab"/>
                <a:sym typeface="Roboto Slab"/>
              </a:defRPr>
            </a:lvl2pPr>
            <a:lvl3pPr lvl="2">
              <a:spcBef>
                <a:spcPts val="0"/>
              </a:spcBef>
              <a:spcAft>
                <a:spcPts val="0"/>
              </a:spcAft>
              <a:buClr>
                <a:schemeClr val="dk1"/>
              </a:buClr>
              <a:buSzPts val="4800"/>
              <a:buFont typeface="Roboto Slab"/>
              <a:buNone/>
              <a:defRPr sz="4800">
                <a:solidFill>
                  <a:schemeClr val="dk1"/>
                </a:solidFill>
                <a:latin typeface="Roboto Slab"/>
                <a:ea typeface="Roboto Slab"/>
                <a:cs typeface="Roboto Slab"/>
                <a:sym typeface="Roboto Slab"/>
              </a:defRPr>
            </a:lvl3pPr>
            <a:lvl4pPr lvl="3">
              <a:spcBef>
                <a:spcPts val="0"/>
              </a:spcBef>
              <a:spcAft>
                <a:spcPts val="0"/>
              </a:spcAft>
              <a:buClr>
                <a:schemeClr val="dk1"/>
              </a:buClr>
              <a:buSzPts val="4800"/>
              <a:buFont typeface="Roboto Slab"/>
              <a:buNone/>
              <a:defRPr sz="4800">
                <a:solidFill>
                  <a:schemeClr val="dk1"/>
                </a:solidFill>
                <a:latin typeface="Roboto Slab"/>
                <a:ea typeface="Roboto Slab"/>
                <a:cs typeface="Roboto Slab"/>
                <a:sym typeface="Roboto Slab"/>
              </a:defRPr>
            </a:lvl4pPr>
            <a:lvl5pPr lvl="4">
              <a:spcBef>
                <a:spcPts val="0"/>
              </a:spcBef>
              <a:spcAft>
                <a:spcPts val="0"/>
              </a:spcAft>
              <a:buClr>
                <a:schemeClr val="dk1"/>
              </a:buClr>
              <a:buSzPts val="4800"/>
              <a:buFont typeface="Roboto Slab"/>
              <a:buNone/>
              <a:defRPr sz="4800">
                <a:solidFill>
                  <a:schemeClr val="dk1"/>
                </a:solidFill>
                <a:latin typeface="Roboto Slab"/>
                <a:ea typeface="Roboto Slab"/>
                <a:cs typeface="Roboto Slab"/>
                <a:sym typeface="Roboto Slab"/>
              </a:defRPr>
            </a:lvl5pPr>
            <a:lvl6pPr lvl="5">
              <a:spcBef>
                <a:spcPts val="0"/>
              </a:spcBef>
              <a:spcAft>
                <a:spcPts val="0"/>
              </a:spcAft>
              <a:buClr>
                <a:schemeClr val="dk1"/>
              </a:buClr>
              <a:buSzPts val="4800"/>
              <a:buFont typeface="Roboto Slab"/>
              <a:buNone/>
              <a:defRPr sz="4800">
                <a:solidFill>
                  <a:schemeClr val="dk1"/>
                </a:solidFill>
                <a:latin typeface="Roboto Slab"/>
                <a:ea typeface="Roboto Slab"/>
                <a:cs typeface="Roboto Slab"/>
                <a:sym typeface="Roboto Slab"/>
              </a:defRPr>
            </a:lvl6pPr>
            <a:lvl7pPr lvl="6">
              <a:spcBef>
                <a:spcPts val="0"/>
              </a:spcBef>
              <a:spcAft>
                <a:spcPts val="0"/>
              </a:spcAft>
              <a:buClr>
                <a:schemeClr val="dk1"/>
              </a:buClr>
              <a:buSzPts val="4800"/>
              <a:buFont typeface="Roboto Slab"/>
              <a:buNone/>
              <a:defRPr sz="4800">
                <a:solidFill>
                  <a:schemeClr val="dk1"/>
                </a:solidFill>
                <a:latin typeface="Roboto Slab"/>
                <a:ea typeface="Roboto Slab"/>
                <a:cs typeface="Roboto Slab"/>
                <a:sym typeface="Roboto Slab"/>
              </a:defRPr>
            </a:lvl7pPr>
            <a:lvl8pPr lvl="7">
              <a:spcBef>
                <a:spcPts val="0"/>
              </a:spcBef>
              <a:spcAft>
                <a:spcPts val="0"/>
              </a:spcAft>
              <a:buClr>
                <a:schemeClr val="dk1"/>
              </a:buClr>
              <a:buSzPts val="4800"/>
              <a:buFont typeface="Roboto Slab"/>
              <a:buNone/>
              <a:defRPr sz="4800">
                <a:solidFill>
                  <a:schemeClr val="dk1"/>
                </a:solidFill>
                <a:latin typeface="Roboto Slab"/>
                <a:ea typeface="Roboto Slab"/>
                <a:cs typeface="Roboto Slab"/>
                <a:sym typeface="Roboto Slab"/>
              </a:defRPr>
            </a:lvl8pPr>
            <a:lvl9pPr lvl="8">
              <a:spcBef>
                <a:spcPts val="0"/>
              </a:spcBef>
              <a:spcAft>
                <a:spcPts val="0"/>
              </a:spcAft>
              <a:buClr>
                <a:schemeClr val="dk1"/>
              </a:buClr>
              <a:buSzPts val="4800"/>
              <a:buFont typeface="Roboto Slab"/>
              <a:buNone/>
              <a:defRPr sz="4800">
                <a:solidFill>
                  <a:schemeClr val="dk1"/>
                </a:solidFill>
                <a:latin typeface="Roboto Slab"/>
                <a:ea typeface="Roboto Slab"/>
                <a:cs typeface="Roboto Slab"/>
                <a:sym typeface="Roboto Slab"/>
              </a:defRPr>
            </a:lvl9pPr>
          </a:lstStyle>
          <a:p/>
        </p:txBody>
      </p:sp>
      <p:sp>
        <p:nvSpPr>
          <p:cNvPr id="11" name="Google Shape;11;g1e61a374781_1_941"/>
          <p:cNvSpPr txBox="1"/>
          <p:nvPr>
            <p:ph idx="1" type="body"/>
          </p:nvPr>
        </p:nvSpPr>
        <p:spPr>
          <a:xfrm>
            <a:off x="620640" y="2383718"/>
            <a:ext cx="13389000" cy="4926300"/>
          </a:xfrm>
          <a:prstGeom prst="rect">
            <a:avLst/>
          </a:prstGeom>
          <a:noFill/>
          <a:ln>
            <a:noFill/>
          </a:ln>
        </p:spPr>
        <p:txBody>
          <a:bodyPr anchorCtr="0" anchor="t" bIns="146275" lIns="146275" spcFirstLastPara="1" rIns="146275" wrap="square" tIns="146275">
            <a:normAutofit/>
          </a:bodyPr>
          <a:lstStyle>
            <a:lvl1pPr indent="-412750" lvl="0" marL="457200">
              <a:lnSpc>
                <a:spcPct val="115000"/>
              </a:lnSpc>
              <a:spcBef>
                <a:spcPts val="0"/>
              </a:spcBef>
              <a:spcAft>
                <a:spcPts val="0"/>
              </a:spcAft>
              <a:buClr>
                <a:schemeClr val="dk1"/>
              </a:buClr>
              <a:buSzPts val="2900"/>
              <a:buFont typeface="Roboto"/>
              <a:buChar char="●"/>
              <a:defRPr sz="2900">
                <a:solidFill>
                  <a:schemeClr val="dk1"/>
                </a:solidFill>
                <a:latin typeface="Roboto"/>
                <a:ea typeface="Roboto"/>
                <a:cs typeface="Roboto"/>
                <a:sym typeface="Roboto"/>
              </a:defRPr>
            </a:lvl1pPr>
            <a:lvl2pPr indent="-368300" lvl="1" marL="914400">
              <a:lnSpc>
                <a:spcPct val="115000"/>
              </a:lnSpc>
              <a:spcBef>
                <a:spcPts val="0"/>
              </a:spcBef>
              <a:spcAft>
                <a:spcPts val="0"/>
              </a:spcAft>
              <a:buClr>
                <a:schemeClr val="dk1"/>
              </a:buClr>
              <a:buSzPts val="2200"/>
              <a:buFont typeface="Roboto"/>
              <a:buChar char="○"/>
              <a:defRPr sz="2200">
                <a:solidFill>
                  <a:schemeClr val="dk1"/>
                </a:solidFill>
                <a:latin typeface="Roboto"/>
                <a:ea typeface="Roboto"/>
                <a:cs typeface="Roboto"/>
                <a:sym typeface="Roboto"/>
              </a:defRPr>
            </a:lvl2pPr>
            <a:lvl3pPr indent="-368300" lvl="2" marL="1371600">
              <a:lnSpc>
                <a:spcPct val="115000"/>
              </a:lnSpc>
              <a:spcBef>
                <a:spcPts val="0"/>
              </a:spcBef>
              <a:spcAft>
                <a:spcPts val="0"/>
              </a:spcAft>
              <a:buClr>
                <a:schemeClr val="dk1"/>
              </a:buClr>
              <a:buSzPts val="2200"/>
              <a:buFont typeface="Roboto"/>
              <a:buChar char="■"/>
              <a:defRPr sz="2200">
                <a:solidFill>
                  <a:schemeClr val="dk1"/>
                </a:solidFill>
                <a:latin typeface="Roboto"/>
                <a:ea typeface="Roboto"/>
                <a:cs typeface="Roboto"/>
                <a:sym typeface="Roboto"/>
              </a:defRPr>
            </a:lvl3pPr>
            <a:lvl4pPr indent="-368300" lvl="3" marL="1828800">
              <a:lnSpc>
                <a:spcPct val="115000"/>
              </a:lnSpc>
              <a:spcBef>
                <a:spcPts val="0"/>
              </a:spcBef>
              <a:spcAft>
                <a:spcPts val="0"/>
              </a:spcAft>
              <a:buClr>
                <a:schemeClr val="dk1"/>
              </a:buClr>
              <a:buSzPts val="2200"/>
              <a:buFont typeface="Roboto"/>
              <a:buChar char="●"/>
              <a:defRPr sz="2200">
                <a:solidFill>
                  <a:schemeClr val="dk1"/>
                </a:solidFill>
                <a:latin typeface="Roboto"/>
                <a:ea typeface="Roboto"/>
                <a:cs typeface="Roboto"/>
                <a:sym typeface="Roboto"/>
              </a:defRPr>
            </a:lvl4pPr>
            <a:lvl5pPr indent="-368300" lvl="4" marL="2286000">
              <a:lnSpc>
                <a:spcPct val="115000"/>
              </a:lnSpc>
              <a:spcBef>
                <a:spcPts val="0"/>
              </a:spcBef>
              <a:spcAft>
                <a:spcPts val="0"/>
              </a:spcAft>
              <a:buClr>
                <a:schemeClr val="dk1"/>
              </a:buClr>
              <a:buSzPts val="2200"/>
              <a:buFont typeface="Roboto"/>
              <a:buChar char="○"/>
              <a:defRPr sz="2200">
                <a:solidFill>
                  <a:schemeClr val="dk1"/>
                </a:solidFill>
                <a:latin typeface="Roboto"/>
                <a:ea typeface="Roboto"/>
                <a:cs typeface="Roboto"/>
                <a:sym typeface="Roboto"/>
              </a:defRPr>
            </a:lvl5pPr>
            <a:lvl6pPr indent="-368300" lvl="5" marL="2743200">
              <a:lnSpc>
                <a:spcPct val="115000"/>
              </a:lnSpc>
              <a:spcBef>
                <a:spcPts val="0"/>
              </a:spcBef>
              <a:spcAft>
                <a:spcPts val="0"/>
              </a:spcAft>
              <a:buClr>
                <a:schemeClr val="dk1"/>
              </a:buClr>
              <a:buSzPts val="2200"/>
              <a:buFont typeface="Roboto"/>
              <a:buChar char="■"/>
              <a:defRPr sz="2200">
                <a:solidFill>
                  <a:schemeClr val="dk1"/>
                </a:solidFill>
                <a:latin typeface="Roboto"/>
                <a:ea typeface="Roboto"/>
                <a:cs typeface="Roboto"/>
                <a:sym typeface="Roboto"/>
              </a:defRPr>
            </a:lvl6pPr>
            <a:lvl7pPr indent="-368300" lvl="6" marL="3200400">
              <a:lnSpc>
                <a:spcPct val="115000"/>
              </a:lnSpc>
              <a:spcBef>
                <a:spcPts val="0"/>
              </a:spcBef>
              <a:spcAft>
                <a:spcPts val="0"/>
              </a:spcAft>
              <a:buClr>
                <a:schemeClr val="dk1"/>
              </a:buClr>
              <a:buSzPts val="2200"/>
              <a:buFont typeface="Roboto"/>
              <a:buChar char="●"/>
              <a:defRPr sz="2200">
                <a:solidFill>
                  <a:schemeClr val="dk1"/>
                </a:solidFill>
                <a:latin typeface="Roboto"/>
                <a:ea typeface="Roboto"/>
                <a:cs typeface="Roboto"/>
                <a:sym typeface="Roboto"/>
              </a:defRPr>
            </a:lvl7pPr>
            <a:lvl8pPr indent="-368300" lvl="7" marL="3657600">
              <a:lnSpc>
                <a:spcPct val="115000"/>
              </a:lnSpc>
              <a:spcBef>
                <a:spcPts val="0"/>
              </a:spcBef>
              <a:spcAft>
                <a:spcPts val="0"/>
              </a:spcAft>
              <a:buClr>
                <a:schemeClr val="dk1"/>
              </a:buClr>
              <a:buSzPts val="2200"/>
              <a:buFont typeface="Roboto"/>
              <a:buChar char="○"/>
              <a:defRPr sz="2200">
                <a:solidFill>
                  <a:schemeClr val="dk1"/>
                </a:solidFill>
                <a:latin typeface="Roboto"/>
                <a:ea typeface="Roboto"/>
                <a:cs typeface="Roboto"/>
                <a:sym typeface="Roboto"/>
              </a:defRPr>
            </a:lvl8pPr>
            <a:lvl9pPr indent="-368300" lvl="8" marL="4114800">
              <a:lnSpc>
                <a:spcPct val="115000"/>
              </a:lnSpc>
              <a:spcBef>
                <a:spcPts val="0"/>
              </a:spcBef>
              <a:spcAft>
                <a:spcPts val="0"/>
              </a:spcAft>
              <a:buClr>
                <a:schemeClr val="dk1"/>
              </a:buClr>
              <a:buSzPts val="2200"/>
              <a:buFont typeface="Roboto"/>
              <a:buChar char="■"/>
              <a:defRPr sz="2200">
                <a:solidFill>
                  <a:schemeClr val="dk1"/>
                </a:solidFill>
                <a:latin typeface="Roboto"/>
                <a:ea typeface="Roboto"/>
                <a:cs typeface="Roboto"/>
                <a:sym typeface="Roboto"/>
              </a:defRPr>
            </a:lvl9pPr>
          </a:lstStyle>
          <a:p/>
        </p:txBody>
      </p:sp>
      <p:sp>
        <p:nvSpPr>
          <p:cNvPr id="12" name="Google Shape;12;g1e61a374781_1_941"/>
          <p:cNvSpPr txBox="1"/>
          <p:nvPr>
            <p:ph idx="12" type="sldNum"/>
          </p:nvPr>
        </p:nvSpPr>
        <p:spPr>
          <a:xfrm>
            <a:off x="13555933" y="7461147"/>
            <a:ext cx="877800" cy="629700"/>
          </a:xfrm>
          <a:prstGeom prst="rect">
            <a:avLst/>
          </a:prstGeom>
          <a:noFill/>
          <a:ln>
            <a:noFill/>
          </a:ln>
        </p:spPr>
        <p:txBody>
          <a:bodyPr anchorCtr="0" anchor="ctr" bIns="146275" lIns="146275" spcFirstLastPara="1" rIns="146275" wrap="square" tIns="146275">
            <a:normAutofit/>
          </a:bodyPr>
          <a:lstStyle>
            <a:lvl1pPr lvl="0" algn="r">
              <a:buNone/>
              <a:defRPr sz="1600">
                <a:solidFill>
                  <a:schemeClr val="dk1"/>
                </a:solidFill>
                <a:latin typeface="Roboto"/>
                <a:ea typeface="Roboto"/>
                <a:cs typeface="Roboto"/>
                <a:sym typeface="Roboto"/>
              </a:defRPr>
            </a:lvl1pPr>
            <a:lvl2pPr lvl="1" algn="r">
              <a:buNone/>
              <a:defRPr sz="1600">
                <a:solidFill>
                  <a:schemeClr val="dk1"/>
                </a:solidFill>
                <a:latin typeface="Roboto"/>
                <a:ea typeface="Roboto"/>
                <a:cs typeface="Roboto"/>
                <a:sym typeface="Roboto"/>
              </a:defRPr>
            </a:lvl2pPr>
            <a:lvl3pPr lvl="2" algn="r">
              <a:buNone/>
              <a:defRPr sz="1600">
                <a:solidFill>
                  <a:schemeClr val="dk1"/>
                </a:solidFill>
                <a:latin typeface="Roboto"/>
                <a:ea typeface="Roboto"/>
                <a:cs typeface="Roboto"/>
                <a:sym typeface="Roboto"/>
              </a:defRPr>
            </a:lvl3pPr>
            <a:lvl4pPr lvl="3" algn="r">
              <a:buNone/>
              <a:defRPr sz="1600">
                <a:solidFill>
                  <a:schemeClr val="dk1"/>
                </a:solidFill>
                <a:latin typeface="Roboto"/>
                <a:ea typeface="Roboto"/>
                <a:cs typeface="Roboto"/>
                <a:sym typeface="Roboto"/>
              </a:defRPr>
            </a:lvl4pPr>
            <a:lvl5pPr lvl="4" algn="r">
              <a:buNone/>
              <a:defRPr sz="1600">
                <a:solidFill>
                  <a:schemeClr val="dk1"/>
                </a:solidFill>
                <a:latin typeface="Roboto"/>
                <a:ea typeface="Roboto"/>
                <a:cs typeface="Roboto"/>
                <a:sym typeface="Roboto"/>
              </a:defRPr>
            </a:lvl5pPr>
            <a:lvl6pPr lvl="5" algn="r">
              <a:buNone/>
              <a:defRPr sz="1600">
                <a:solidFill>
                  <a:schemeClr val="dk1"/>
                </a:solidFill>
                <a:latin typeface="Roboto"/>
                <a:ea typeface="Roboto"/>
                <a:cs typeface="Roboto"/>
                <a:sym typeface="Roboto"/>
              </a:defRPr>
            </a:lvl6pPr>
            <a:lvl7pPr lvl="6" algn="r">
              <a:buNone/>
              <a:defRPr sz="1600">
                <a:solidFill>
                  <a:schemeClr val="dk1"/>
                </a:solidFill>
                <a:latin typeface="Roboto"/>
                <a:ea typeface="Roboto"/>
                <a:cs typeface="Roboto"/>
                <a:sym typeface="Roboto"/>
              </a:defRPr>
            </a:lvl7pPr>
            <a:lvl8pPr lvl="7" algn="r">
              <a:buNone/>
              <a:defRPr sz="1600">
                <a:solidFill>
                  <a:schemeClr val="dk1"/>
                </a:solidFill>
                <a:latin typeface="Roboto"/>
                <a:ea typeface="Roboto"/>
                <a:cs typeface="Roboto"/>
                <a:sym typeface="Roboto"/>
              </a:defRPr>
            </a:lvl8pPr>
            <a:lvl9pPr lvl="8" algn="r">
              <a:buNone/>
              <a:defRPr sz="1600">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1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 Id="rId3" Type="http://schemas.openxmlformats.org/officeDocument/2006/relationships/image" Target="../media/image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 Id="rId3" Type="http://schemas.openxmlformats.org/officeDocument/2006/relationships/image" Target="../media/image1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 Id="rId3" Type="http://schemas.openxmlformats.org/officeDocument/2006/relationships/image" Target="../media/image12.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 Id="rId3" Type="http://schemas.openxmlformats.org/officeDocument/2006/relationships/image" Target="../media/image1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Relationship Id="rId3" Type="http://schemas.openxmlformats.org/officeDocument/2006/relationships/image" Target="../media/image1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 Id="rId3" Type="http://schemas.openxmlformats.org/officeDocument/2006/relationships/image" Target="../media/image18.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xml"/><Relationship Id="rId3"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image" Target="../media/image2.png"/><Relationship Id="rId5" Type="http://schemas.openxmlformats.org/officeDocument/2006/relationships/image" Target="../media/image4.png"/><Relationship Id="rId6"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2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1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pic>
        <p:nvPicPr>
          <p:cNvPr id="69" name="Google Shape;69;g277c6e9fd25_0_95"/>
          <p:cNvPicPr preferRelativeResize="0"/>
          <p:nvPr/>
        </p:nvPicPr>
        <p:blipFill rotWithShape="1">
          <a:blip r:embed="rId3">
            <a:alphaModFix/>
          </a:blip>
          <a:srcRect b="0" l="0" r="0" t="0"/>
          <a:stretch/>
        </p:blipFill>
        <p:spPr>
          <a:xfrm>
            <a:off x="131039" y="296853"/>
            <a:ext cx="1122120" cy="794993"/>
          </a:xfrm>
          <a:prstGeom prst="rect">
            <a:avLst/>
          </a:prstGeom>
          <a:noFill/>
          <a:ln>
            <a:noFill/>
          </a:ln>
        </p:spPr>
      </p:pic>
      <p:sp>
        <p:nvSpPr>
          <p:cNvPr id="70" name="Google Shape;70;g277c6e9fd25_0_95"/>
          <p:cNvSpPr txBox="1"/>
          <p:nvPr/>
        </p:nvSpPr>
        <p:spPr>
          <a:xfrm flipH="1">
            <a:off x="4111900" y="2708775"/>
            <a:ext cx="5890500" cy="6618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0" lang="en-US" sz="3700" u="none" cap="none" strike="noStrike">
                <a:solidFill>
                  <a:schemeClr val="dk1"/>
                </a:solidFill>
                <a:latin typeface="Trebuchet MS"/>
                <a:ea typeface="Trebuchet MS"/>
                <a:cs typeface="Trebuchet MS"/>
                <a:sym typeface="Trebuchet MS"/>
              </a:rPr>
              <a:t>PG-DAC</a:t>
            </a:r>
            <a:endParaRPr sz="2700">
              <a:solidFill>
                <a:schemeClr val="dk1"/>
              </a:solidFill>
            </a:endParaRPr>
          </a:p>
        </p:txBody>
      </p:sp>
      <p:sp>
        <p:nvSpPr>
          <p:cNvPr id="71" name="Google Shape;71;g277c6e9fd25_0_95"/>
          <p:cNvSpPr txBox="1"/>
          <p:nvPr/>
        </p:nvSpPr>
        <p:spPr>
          <a:xfrm flipH="1">
            <a:off x="1253150" y="3858525"/>
            <a:ext cx="12041100" cy="31707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3600">
                <a:solidFill>
                  <a:srgbClr val="FFFFFF"/>
                </a:solidFill>
                <a:latin typeface="Trebuchet MS"/>
                <a:ea typeface="Trebuchet MS"/>
                <a:cs typeface="Trebuchet MS"/>
                <a:sym typeface="Trebuchet MS"/>
              </a:rPr>
              <a:t>Project Group No.  </a:t>
            </a:r>
            <a:r>
              <a:rPr b="1" lang="en-US" sz="3600">
                <a:solidFill>
                  <a:srgbClr val="FFFFFF"/>
                </a:solidFill>
                <a:latin typeface="Trebuchet MS"/>
                <a:ea typeface="Trebuchet MS"/>
                <a:cs typeface="Trebuchet MS"/>
                <a:sym typeface="Trebuchet MS"/>
              </a:rPr>
              <a:t>G-18</a:t>
            </a:r>
            <a:endParaRPr sz="3600">
              <a:solidFill>
                <a:srgbClr val="FFFFFF"/>
              </a:solidFill>
            </a:endParaRPr>
          </a:p>
          <a:p>
            <a:pPr indent="0" lvl="0" marL="0" marR="0" rtl="0" algn="ctr">
              <a:spcBef>
                <a:spcPts val="0"/>
              </a:spcBef>
              <a:spcAft>
                <a:spcPts val="0"/>
              </a:spcAft>
              <a:buNone/>
            </a:pPr>
            <a:r>
              <a:rPr b="1" lang="en-US" sz="3600">
                <a:solidFill>
                  <a:srgbClr val="FFFFFF"/>
                </a:solidFill>
                <a:latin typeface="Calibri"/>
                <a:ea typeface="Calibri"/>
                <a:cs typeface="Calibri"/>
                <a:sym typeface="Calibri"/>
              </a:rPr>
              <a:t>Divya Kumar Bhargav </a:t>
            </a:r>
            <a:r>
              <a:rPr b="1" lang="en-US" sz="3600">
                <a:solidFill>
                  <a:srgbClr val="FFFFFF"/>
                </a:solidFill>
                <a:latin typeface="Calibri"/>
                <a:ea typeface="Calibri"/>
                <a:cs typeface="Calibri"/>
                <a:sym typeface="Calibri"/>
              </a:rPr>
              <a:t>(230341220</a:t>
            </a:r>
            <a:r>
              <a:rPr b="1" lang="en-US" sz="3600">
                <a:solidFill>
                  <a:srgbClr val="FFFFFF"/>
                </a:solidFill>
                <a:latin typeface="Calibri"/>
                <a:ea typeface="Calibri"/>
                <a:cs typeface="Calibri"/>
                <a:sym typeface="Calibri"/>
              </a:rPr>
              <a:t>061</a:t>
            </a:r>
            <a:r>
              <a:rPr b="1" lang="en-US" sz="3600">
                <a:solidFill>
                  <a:srgbClr val="FFFFFF"/>
                </a:solidFill>
                <a:latin typeface="Calibri"/>
                <a:ea typeface="Calibri"/>
                <a:cs typeface="Calibri"/>
                <a:sym typeface="Calibri"/>
              </a:rPr>
              <a:t>)</a:t>
            </a:r>
            <a:endParaRPr sz="3600">
              <a:solidFill>
                <a:srgbClr val="FFFFFF"/>
              </a:solidFill>
              <a:latin typeface="Calibri"/>
              <a:ea typeface="Calibri"/>
              <a:cs typeface="Calibri"/>
              <a:sym typeface="Calibri"/>
            </a:endParaRPr>
          </a:p>
          <a:p>
            <a:pPr indent="0" lvl="0" marL="0" marR="0" rtl="0" algn="ctr">
              <a:spcBef>
                <a:spcPts val="0"/>
              </a:spcBef>
              <a:spcAft>
                <a:spcPts val="0"/>
              </a:spcAft>
              <a:buNone/>
            </a:pPr>
            <a:r>
              <a:rPr b="1" lang="en-US" sz="3600">
                <a:solidFill>
                  <a:srgbClr val="FFFFFF"/>
                </a:solidFill>
                <a:latin typeface="Calibri"/>
                <a:ea typeface="Calibri"/>
                <a:cs typeface="Calibri"/>
                <a:sym typeface="Calibri"/>
              </a:rPr>
              <a:t>Ojas Umredkar </a:t>
            </a:r>
            <a:r>
              <a:rPr b="1" lang="en-US" sz="3600">
                <a:solidFill>
                  <a:srgbClr val="FFFFFF"/>
                </a:solidFill>
                <a:latin typeface="Calibri"/>
                <a:ea typeface="Calibri"/>
                <a:cs typeface="Calibri"/>
                <a:sym typeface="Calibri"/>
              </a:rPr>
              <a:t>(230341220</a:t>
            </a:r>
            <a:r>
              <a:rPr b="1" lang="en-US" sz="3600">
                <a:solidFill>
                  <a:srgbClr val="FFFFFF"/>
                </a:solidFill>
                <a:latin typeface="Calibri"/>
                <a:ea typeface="Calibri"/>
                <a:cs typeface="Calibri"/>
                <a:sym typeface="Calibri"/>
              </a:rPr>
              <a:t>110</a:t>
            </a:r>
            <a:r>
              <a:rPr b="1" lang="en-US" sz="3600">
                <a:solidFill>
                  <a:srgbClr val="FFFFFF"/>
                </a:solidFill>
                <a:latin typeface="Calibri"/>
                <a:ea typeface="Calibri"/>
                <a:cs typeface="Calibri"/>
                <a:sym typeface="Calibri"/>
              </a:rPr>
              <a:t>)</a:t>
            </a:r>
            <a:endParaRPr sz="3600">
              <a:solidFill>
                <a:srgbClr val="FFFFFF"/>
              </a:solidFill>
              <a:latin typeface="Calibri"/>
              <a:ea typeface="Calibri"/>
              <a:cs typeface="Calibri"/>
              <a:sym typeface="Calibri"/>
            </a:endParaRPr>
          </a:p>
          <a:p>
            <a:pPr indent="0" lvl="0" marL="0" marR="0" rtl="0" algn="ctr">
              <a:spcBef>
                <a:spcPts val="0"/>
              </a:spcBef>
              <a:spcAft>
                <a:spcPts val="0"/>
              </a:spcAft>
              <a:buNone/>
            </a:pPr>
            <a:r>
              <a:rPr b="1" lang="en-US" sz="3600">
                <a:solidFill>
                  <a:srgbClr val="FFFFFF"/>
                </a:solidFill>
                <a:latin typeface="Trebuchet MS"/>
                <a:ea typeface="Trebuchet MS"/>
                <a:cs typeface="Trebuchet MS"/>
                <a:sym typeface="Trebuchet MS"/>
              </a:rPr>
              <a:t> </a:t>
            </a:r>
            <a:endParaRPr sz="3600">
              <a:solidFill>
                <a:srgbClr val="FFFFFF"/>
              </a:solidFill>
              <a:latin typeface="Trebuchet MS"/>
              <a:ea typeface="Trebuchet MS"/>
              <a:cs typeface="Trebuchet MS"/>
              <a:sym typeface="Trebuchet MS"/>
            </a:endParaRPr>
          </a:p>
          <a:p>
            <a:pPr indent="0" lvl="0" marL="0" marR="0" rtl="0" algn="ctr">
              <a:lnSpc>
                <a:spcPct val="55555"/>
              </a:lnSpc>
              <a:spcBef>
                <a:spcPts val="0"/>
              </a:spcBef>
              <a:spcAft>
                <a:spcPts val="0"/>
              </a:spcAft>
              <a:buNone/>
            </a:pPr>
            <a:r>
              <a:rPr lang="en-US" sz="3600">
                <a:solidFill>
                  <a:srgbClr val="FFFFFF"/>
                </a:solidFill>
                <a:latin typeface="Trebuchet MS"/>
                <a:ea typeface="Trebuchet MS"/>
                <a:cs typeface="Trebuchet MS"/>
                <a:sym typeface="Trebuchet MS"/>
              </a:rPr>
              <a:t> </a:t>
            </a:r>
            <a:endParaRPr b="1" sz="3600">
              <a:solidFill>
                <a:srgbClr val="FFFFFF"/>
              </a:solidFill>
              <a:latin typeface="Trebuchet MS"/>
              <a:ea typeface="Trebuchet MS"/>
              <a:cs typeface="Trebuchet MS"/>
              <a:sym typeface="Trebuchet MS"/>
            </a:endParaRPr>
          </a:p>
          <a:p>
            <a:pPr indent="0" lvl="0" marL="0" marR="0" rtl="0" algn="ctr">
              <a:spcBef>
                <a:spcPts val="0"/>
              </a:spcBef>
              <a:spcAft>
                <a:spcPts val="0"/>
              </a:spcAft>
              <a:buNone/>
            </a:pPr>
            <a:r>
              <a:rPr b="1" lang="en-US" sz="3600">
                <a:solidFill>
                  <a:srgbClr val="FFFFFF"/>
                </a:solidFill>
                <a:latin typeface="Trebuchet MS"/>
                <a:ea typeface="Trebuchet MS"/>
                <a:cs typeface="Trebuchet MS"/>
                <a:sym typeface="Trebuchet MS"/>
              </a:rPr>
              <a:t>Supervisor : Mr</a:t>
            </a:r>
            <a:r>
              <a:rPr b="1" lang="en-US" sz="3600">
                <a:solidFill>
                  <a:srgbClr val="FFFFFF"/>
                </a:solidFill>
                <a:latin typeface="Trebuchet MS"/>
                <a:ea typeface="Trebuchet MS"/>
                <a:cs typeface="Trebuchet MS"/>
                <a:sym typeface="Trebuchet MS"/>
              </a:rPr>
              <a:t>s. Megha Mane</a:t>
            </a:r>
            <a:r>
              <a:rPr b="1" lang="en-US" sz="3600">
                <a:solidFill>
                  <a:srgbClr val="FFFFFF"/>
                </a:solidFill>
                <a:latin typeface="Calibri"/>
                <a:ea typeface="Calibri"/>
                <a:cs typeface="Calibri"/>
                <a:sym typeface="Calibri"/>
              </a:rPr>
              <a:t> </a:t>
            </a:r>
            <a:endParaRPr b="1" sz="3600">
              <a:solidFill>
                <a:srgbClr val="FFFFFF"/>
              </a:solidFill>
              <a:latin typeface="Trebuchet MS"/>
              <a:ea typeface="Trebuchet MS"/>
              <a:cs typeface="Trebuchet MS"/>
              <a:sym typeface="Trebuchet MS"/>
            </a:endParaRPr>
          </a:p>
        </p:txBody>
      </p:sp>
      <p:sp>
        <p:nvSpPr>
          <p:cNvPr id="72" name="Google Shape;72;g277c6e9fd25_0_95"/>
          <p:cNvSpPr txBox="1"/>
          <p:nvPr/>
        </p:nvSpPr>
        <p:spPr>
          <a:xfrm>
            <a:off x="1022025" y="571875"/>
            <a:ext cx="13051800" cy="2136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i="1" lang="en-US" sz="5200">
                <a:solidFill>
                  <a:schemeClr val="dk1"/>
                </a:solidFill>
              </a:rPr>
              <a:t>Discover India</a:t>
            </a:r>
            <a:r>
              <a:rPr b="1" lang="en-US" sz="5200">
                <a:solidFill>
                  <a:schemeClr val="dk1"/>
                </a:solidFill>
              </a:rPr>
              <a:t>:</a:t>
            </a:r>
            <a:r>
              <a:rPr b="1" lang="en-US" sz="5200"/>
              <a:t> </a:t>
            </a:r>
            <a:endParaRPr b="1" sz="5200"/>
          </a:p>
          <a:p>
            <a:pPr indent="0" lvl="0" marL="0" rtl="0" algn="ctr">
              <a:spcBef>
                <a:spcPts val="0"/>
              </a:spcBef>
              <a:spcAft>
                <a:spcPts val="0"/>
              </a:spcAft>
              <a:buNone/>
            </a:pPr>
            <a:r>
              <a:rPr b="1" lang="en-US" sz="5249">
                <a:solidFill>
                  <a:schemeClr val="dk1"/>
                </a:solidFill>
                <a:latin typeface="Inter"/>
                <a:ea typeface="Inter"/>
                <a:cs typeface="Inter"/>
                <a:sym typeface="Inter"/>
              </a:rPr>
              <a:t>Exploring Indian Monuments</a:t>
            </a:r>
            <a:endParaRPr b="1" sz="52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g277c6e9fd25_0_42"/>
          <p:cNvSpPr/>
          <p:nvPr/>
        </p:nvSpPr>
        <p:spPr>
          <a:xfrm>
            <a:off x="0" y="0"/>
            <a:ext cx="14630400" cy="8229600"/>
          </a:xfrm>
          <a:prstGeom prst="rect">
            <a:avLst/>
          </a:prstGeom>
          <a:solidFill>
            <a:srgbClr val="F6F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g277c6e9fd25_0_42"/>
          <p:cNvSpPr/>
          <p:nvPr/>
        </p:nvSpPr>
        <p:spPr>
          <a:xfrm>
            <a:off x="-100" y="0"/>
            <a:ext cx="14630400" cy="8229600"/>
          </a:xfrm>
          <a:prstGeom prst="rect">
            <a:avLst/>
          </a:prstGeom>
          <a:solidFill>
            <a:srgbClr val="FFFFFF"/>
          </a:solidFill>
          <a:ln cap="flat" cmpd="sng" w="12600">
            <a:solidFill>
              <a:srgbClr val="E5E0D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g277c6e9fd25_0_42"/>
          <p:cNvSpPr/>
          <p:nvPr/>
        </p:nvSpPr>
        <p:spPr>
          <a:xfrm>
            <a:off x="2509599" y="556855"/>
            <a:ext cx="9611100" cy="1264800"/>
          </a:xfrm>
          <a:prstGeom prst="rect">
            <a:avLst/>
          </a:prstGeom>
          <a:noFill/>
          <a:ln>
            <a:noFill/>
          </a:ln>
        </p:spPr>
        <p:txBody>
          <a:bodyPr anchorCtr="0" anchor="t" bIns="45700" lIns="91425" spcFirstLastPara="1" rIns="91425" wrap="square" tIns="45700">
            <a:noAutofit/>
          </a:bodyPr>
          <a:lstStyle/>
          <a:p>
            <a:pPr indent="0" lvl="0" marL="0" marR="0" rtl="0" algn="l">
              <a:lnSpc>
                <a:spcPct val="125006"/>
              </a:lnSpc>
              <a:spcBef>
                <a:spcPts val="0"/>
              </a:spcBef>
              <a:spcAft>
                <a:spcPts val="0"/>
              </a:spcAft>
              <a:buClr>
                <a:srgbClr val="000000"/>
              </a:buClr>
              <a:buSzPts val="3983"/>
              <a:buFont typeface="Inter"/>
              <a:buNone/>
            </a:pPr>
            <a:r>
              <a:rPr b="1" i="0" lang="en-US" sz="3983" u="none" cap="none" strike="noStrike">
                <a:solidFill>
                  <a:srgbClr val="000000"/>
                </a:solidFill>
                <a:latin typeface="Inter"/>
                <a:ea typeface="Inter"/>
                <a:cs typeface="Inter"/>
                <a:sym typeface="Inter"/>
              </a:rPr>
              <a:t>Accessing Monument Information and Booking Tickets</a:t>
            </a:r>
            <a:endParaRPr b="0" i="0" sz="3983" u="none" cap="none" strike="noStrike">
              <a:solidFill>
                <a:srgbClr val="000000"/>
              </a:solidFill>
              <a:latin typeface="Calibri"/>
              <a:ea typeface="Calibri"/>
              <a:cs typeface="Calibri"/>
              <a:sym typeface="Calibri"/>
            </a:endParaRPr>
          </a:p>
        </p:txBody>
      </p:sp>
      <p:sp>
        <p:nvSpPr>
          <p:cNvPr id="174" name="Google Shape;174;g277c6e9fd25_0_42"/>
          <p:cNvSpPr/>
          <p:nvPr/>
        </p:nvSpPr>
        <p:spPr>
          <a:xfrm>
            <a:off x="2509599" y="4949428"/>
            <a:ext cx="9611100" cy="40500"/>
          </a:xfrm>
          <a:prstGeom prst="rect">
            <a:avLst/>
          </a:prstGeom>
          <a:solidFill>
            <a:srgbClr val="B5B7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g277c6e9fd25_0_42"/>
          <p:cNvSpPr/>
          <p:nvPr/>
        </p:nvSpPr>
        <p:spPr>
          <a:xfrm>
            <a:off x="4841617" y="4949369"/>
            <a:ext cx="40500" cy="708300"/>
          </a:xfrm>
          <a:prstGeom prst="rect">
            <a:avLst/>
          </a:prstGeom>
          <a:solidFill>
            <a:srgbClr val="B5B7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g277c6e9fd25_0_42"/>
          <p:cNvSpPr/>
          <p:nvPr/>
        </p:nvSpPr>
        <p:spPr>
          <a:xfrm>
            <a:off x="4634270" y="4721840"/>
            <a:ext cx="455100" cy="455100"/>
          </a:xfrm>
          <a:prstGeom prst="roundRect">
            <a:avLst>
              <a:gd fmla="val 20004" name="adj"/>
            </a:avLst>
          </a:prstGeom>
          <a:solidFill>
            <a:srgbClr val="DADBF1"/>
          </a:solidFill>
          <a:ln cap="flat" cmpd="sng" w="12600">
            <a:solidFill>
              <a:srgbClr val="B5B7E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g277c6e9fd25_0_42"/>
          <p:cNvSpPr/>
          <p:nvPr/>
        </p:nvSpPr>
        <p:spPr>
          <a:xfrm>
            <a:off x="4787622" y="4759702"/>
            <a:ext cx="148500" cy="379200"/>
          </a:xfrm>
          <a:prstGeom prst="rect">
            <a:avLst/>
          </a:prstGeom>
          <a:noFill/>
          <a:ln>
            <a:noFill/>
          </a:ln>
        </p:spPr>
        <p:txBody>
          <a:bodyPr anchorCtr="0" anchor="t" bIns="45700" lIns="91425" spcFirstLastPara="1" rIns="91425" wrap="square" tIns="45700">
            <a:noAutofit/>
          </a:bodyPr>
          <a:lstStyle/>
          <a:p>
            <a:pPr indent="0" lvl="0" marL="0" marR="0" rtl="0" algn="ctr">
              <a:lnSpc>
                <a:spcPct val="124979"/>
              </a:lnSpc>
              <a:spcBef>
                <a:spcPts val="0"/>
              </a:spcBef>
              <a:spcAft>
                <a:spcPts val="0"/>
              </a:spcAft>
              <a:buClr>
                <a:srgbClr val="272525"/>
              </a:buClr>
              <a:buSzPts val="2390"/>
              <a:buFont typeface="Inter"/>
              <a:buNone/>
            </a:pPr>
            <a:r>
              <a:rPr b="1" i="0" lang="en-US" sz="2390" u="none" cap="none" strike="noStrike">
                <a:solidFill>
                  <a:srgbClr val="272525"/>
                </a:solidFill>
                <a:latin typeface="Inter"/>
                <a:ea typeface="Inter"/>
                <a:cs typeface="Inter"/>
                <a:sym typeface="Inter"/>
              </a:rPr>
              <a:t>1</a:t>
            </a:r>
            <a:endParaRPr b="0" i="0" sz="2390" u="none" cap="none" strike="noStrike">
              <a:solidFill>
                <a:srgbClr val="000000"/>
              </a:solidFill>
              <a:latin typeface="Calibri"/>
              <a:ea typeface="Calibri"/>
              <a:cs typeface="Calibri"/>
              <a:sym typeface="Calibri"/>
            </a:endParaRPr>
          </a:p>
        </p:txBody>
      </p:sp>
      <p:sp>
        <p:nvSpPr>
          <p:cNvPr id="178" name="Google Shape;178;g277c6e9fd25_0_42"/>
          <p:cNvSpPr/>
          <p:nvPr/>
        </p:nvSpPr>
        <p:spPr>
          <a:xfrm>
            <a:off x="3418725" y="5859900"/>
            <a:ext cx="2714400" cy="316200"/>
          </a:xfrm>
          <a:prstGeom prst="rect">
            <a:avLst/>
          </a:prstGeom>
          <a:noFill/>
          <a:ln>
            <a:noFill/>
          </a:ln>
        </p:spPr>
        <p:txBody>
          <a:bodyPr anchorCtr="0" anchor="t" bIns="45700" lIns="91425" spcFirstLastPara="1" rIns="91425" wrap="square" tIns="45700">
            <a:noAutofit/>
          </a:bodyPr>
          <a:lstStyle/>
          <a:p>
            <a:pPr indent="0" lvl="0" marL="0" marR="0" rtl="0" algn="ctr">
              <a:lnSpc>
                <a:spcPct val="124949"/>
              </a:lnSpc>
              <a:spcBef>
                <a:spcPts val="0"/>
              </a:spcBef>
              <a:spcAft>
                <a:spcPts val="0"/>
              </a:spcAft>
              <a:buClr>
                <a:srgbClr val="272525"/>
              </a:buClr>
              <a:buSzPts val="1992"/>
              <a:buFont typeface="Inter"/>
              <a:buNone/>
            </a:pPr>
            <a:r>
              <a:rPr b="1" i="0" lang="en-US" sz="1992" u="none" cap="none" strike="noStrike">
                <a:solidFill>
                  <a:srgbClr val="272525"/>
                </a:solidFill>
                <a:latin typeface="Inter"/>
                <a:ea typeface="Inter"/>
                <a:cs typeface="Inter"/>
                <a:sym typeface="Inter"/>
              </a:rPr>
              <a:t>Search and Filter</a:t>
            </a:r>
            <a:endParaRPr b="0" i="0" sz="1992" u="none" cap="none" strike="noStrike">
              <a:solidFill>
                <a:srgbClr val="000000"/>
              </a:solidFill>
              <a:latin typeface="Calibri"/>
              <a:ea typeface="Calibri"/>
              <a:cs typeface="Calibri"/>
              <a:sym typeface="Calibri"/>
            </a:endParaRPr>
          </a:p>
        </p:txBody>
      </p:sp>
      <p:sp>
        <p:nvSpPr>
          <p:cNvPr id="179" name="Google Shape;179;g277c6e9fd25_0_42"/>
          <p:cNvSpPr/>
          <p:nvPr/>
        </p:nvSpPr>
        <p:spPr>
          <a:xfrm>
            <a:off x="2711887" y="6378297"/>
            <a:ext cx="4299900" cy="1294500"/>
          </a:xfrm>
          <a:prstGeom prst="rect">
            <a:avLst/>
          </a:prstGeom>
          <a:noFill/>
          <a:ln>
            <a:noFill/>
          </a:ln>
        </p:spPr>
        <p:txBody>
          <a:bodyPr anchorCtr="0" anchor="t" bIns="45700" lIns="91425" spcFirstLastPara="1" rIns="91425" wrap="square" tIns="45700">
            <a:noAutofit/>
          </a:bodyPr>
          <a:lstStyle/>
          <a:p>
            <a:pPr indent="0" lvl="0" marL="0" marR="0" rtl="0" algn="ctr">
              <a:lnSpc>
                <a:spcPct val="160012"/>
              </a:lnSpc>
              <a:spcBef>
                <a:spcPts val="0"/>
              </a:spcBef>
              <a:spcAft>
                <a:spcPts val="0"/>
              </a:spcAft>
              <a:buClr>
                <a:srgbClr val="272525"/>
              </a:buClr>
              <a:buSzPts val="1593"/>
              <a:buFont typeface="Inter"/>
              <a:buNone/>
            </a:pPr>
            <a:r>
              <a:rPr b="0" i="0" lang="en-US" sz="1593" u="none" cap="none" strike="noStrike">
                <a:solidFill>
                  <a:srgbClr val="272525"/>
                </a:solidFill>
                <a:latin typeface="Inter"/>
                <a:ea typeface="Inter"/>
                <a:cs typeface="Inter"/>
                <a:sym typeface="Inter"/>
              </a:rPr>
              <a:t>Our app has an easy-to-use search and filter feature to help users find the precise monument they want to visit and access detailed information about it.</a:t>
            </a:r>
            <a:endParaRPr b="0" i="0" sz="1593" u="none" cap="none" strike="noStrike">
              <a:solidFill>
                <a:srgbClr val="000000"/>
              </a:solidFill>
              <a:latin typeface="Calibri"/>
              <a:ea typeface="Calibri"/>
              <a:cs typeface="Calibri"/>
              <a:sym typeface="Calibri"/>
            </a:endParaRPr>
          </a:p>
        </p:txBody>
      </p:sp>
      <p:sp>
        <p:nvSpPr>
          <p:cNvPr id="180" name="Google Shape;180;g277c6e9fd25_0_42"/>
          <p:cNvSpPr/>
          <p:nvPr/>
        </p:nvSpPr>
        <p:spPr>
          <a:xfrm>
            <a:off x="7294900" y="4241304"/>
            <a:ext cx="40500" cy="708300"/>
          </a:xfrm>
          <a:prstGeom prst="rect">
            <a:avLst/>
          </a:prstGeom>
          <a:solidFill>
            <a:srgbClr val="B5B7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g277c6e9fd25_0_42"/>
          <p:cNvSpPr/>
          <p:nvPr/>
        </p:nvSpPr>
        <p:spPr>
          <a:xfrm>
            <a:off x="7087553" y="4721840"/>
            <a:ext cx="455100" cy="455100"/>
          </a:xfrm>
          <a:prstGeom prst="roundRect">
            <a:avLst>
              <a:gd fmla="val 20004" name="adj"/>
            </a:avLst>
          </a:prstGeom>
          <a:solidFill>
            <a:srgbClr val="DADBF1"/>
          </a:solidFill>
          <a:ln cap="flat" cmpd="sng" w="12600">
            <a:solidFill>
              <a:srgbClr val="B5B7E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g277c6e9fd25_0_42"/>
          <p:cNvSpPr/>
          <p:nvPr/>
        </p:nvSpPr>
        <p:spPr>
          <a:xfrm>
            <a:off x="7221855" y="4759702"/>
            <a:ext cx="186600" cy="379200"/>
          </a:xfrm>
          <a:prstGeom prst="rect">
            <a:avLst/>
          </a:prstGeom>
          <a:noFill/>
          <a:ln>
            <a:noFill/>
          </a:ln>
        </p:spPr>
        <p:txBody>
          <a:bodyPr anchorCtr="0" anchor="t" bIns="45700" lIns="91425" spcFirstLastPara="1" rIns="91425" wrap="square" tIns="45700">
            <a:noAutofit/>
          </a:bodyPr>
          <a:lstStyle/>
          <a:p>
            <a:pPr indent="0" lvl="0" marL="0" marR="0" rtl="0" algn="ctr">
              <a:lnSpc>
                <a:spcPct val="124979"/>
              </a:lnSpc>
              <a:spcBef>
                <a:spcPts val="0"/>
              </a:spcBef>
              <a:spcAft>
                <a:spcPts val="0"/>
              </a:spcAft>
              <a:buClr>
                <a:srgbClr val="272525"/>
              </a:buClr>
              <a:buSzPts val="2390"/>
              <a:buFont typeface="Inter"/>
              <a:buNone/>
            </a:pPr>
            <a:r>
              <a:rPr b="1" i="0" lang="en-US" sz="2390" u="none" cap="none" strike="noStrike">
                <a:solidFill>
                  <a:srgbClr val="272525"/>
                </a:solidFill>
                <a:latin typeface="Inter"/>
                <a:ea typeface="Inter"/>
                <a:cs typeface="Inter"/>
                <a:sym typeface="Inter"/>
              </a:rPr>
              <a:t>2</a:t>
            </a:r>
            <a:endParaRPr b="0" i="0" sz="2390" u="none" cap="none" strike="noStrike">
              <a:solidFill>
                <a:srgbClr val="000000"/>
              </a:solidFill>
              <a:latin typeface="Calibri"/>
              <a:ea typeface="Calibri"/>
              <a:cs typeface="Calibri"/>
              <a:sym typeface="Calibri"/>
            </a:endParaRPr>
          </a:p>
        </p:txBody>
      </p:sp>
      <p:sp>
        <p:nvSpPr>
          <p:cNvPr id="183" name="Google Shape;183;g277c6e9fd25_0_42"/>
          <p:cNvSpPr/>
          <p:nvPr/>
        </p:nvSpPr>
        <p:spPr>
          <a:xfrm>
            <a:off x="5165175" y="2226100"/>
            <a:ext cx="3942000" cy="316200"/>
          </a:xfrm>
          <a:prstGeom prst="rect">
            <a:avLst/>
          </a:prstGeom>
          <a:noFill/>
          <a:ln>
            <a:noFill/>
          </a:ln>
        </p:spPr>
        <p:txBody>
          <a:bodyPr anchorCtr="0" anchor="t" bIns="45700" lIns="91425" spcFirstLastPara="1" rIns="91425" wrap="square" tIns="45700">
            <a:noAutofit/>
          </a:bodyPr>
          <a:lstStyle/>
          <a:p>
            <a:pPr indent="0" lvl="0" marL="0" marR="0" rtl="0" algn="ctr">
              <a:lnSpc>
                <a:spcPct val="124949"/>
              </a:lnSpc>
              <a:spcBef>
                <a:spcPts val="0"/>
              </a:spcBef>
              <a:spcAft>
                <a:spcPts val="0"/>
              </a:spcAft>
              <a:buClr>
                <a:srgbClr val="272525"/>
              </a:buClr>
              <a:buSzPts val="1992"/>
              <a:buFont typeface="Inter"/>
              <a:buNone/>
            </a:pPr>
            <a:r>
              <a:rPr b="1" i="0" lang="en-US" sz="1992" u="none" cap="none" strike="noStrike">
                <a:solidFill>
                  <a:srgbClr val="272525"/>
                </a:solidFill>
                <a:latin typeface="Inter"/>
                <a:ea typeface="Inter"/>
                <a:cs typeface="Inter"/>
                <a:sym typeface="Inter"/>
              </a:rPr>
              <a:t>Booking and Payment</a:t>
            </a:r>
            <a:endParaRPr b="0" i="0" sz="1992" u="none" cap="none" strike="noStrike">
              <a:solidFill>
                <a:srgbClr val="000000"/>
              </a:solidFill>
              <a:latin typeface="Calibri"/>
              <a:ea typeface="Calibri"/>
              <a:cs typeface="Calibri"/>
              <a:sym typeface="Calibri"/>
            </a:endParaRPr>
          </a:p>
        </p:txBody>
      </p:sp>
      <p:sp>
        <p:nvSpPr>
          <p:cNvPr id="184" name="Google Shape;184;g277c6e9fd25_0_42"/>
          <p:cNvSpPr/>
          <p:nvPr/>
        </p:nvSpPr>
        <p:spPr>
          <a:xfrm>
            <a:off x="5165169" y="2744510"/>
            <a:ext cx="4299900" cy="1294500"/>
          </a:xfrm>
          <a:prstGeom prst="rect">
            <a:avLst/>
          </a:prstGeom>
          <a:noFill/>
          <a:ln>
            <a:noFill/>
          </a:ln>
        </p:spPr>
        <p:txBody>
          <a:bodyPr anchorCtr="0" anchor="t" bIns="45700" lIns="91425" spcFirstLastPara="1" rIns="91425" wrap="square" tIns="45700">
            <a:noAutofit/>
          </a:bodyPr>
          <a:lstStyle/>
          <a:p>
            <a:pPr indent="0" lvl="0" marL="0" marR="0" rtl="0" algn="ctr">
              <a:lnSpc>
                <a:spcPct val="160012"/>
              </a:lnSpc>
              <a:spcBef>
                <a:spcPts val="0"/>
              </a:spcBef>
              <a:spcAft>
                <a:spcPts val="0"/>
              </a:spcAft>
              <a:buClr>
                <a:srgbClr val="272525"/>
              </a:buClr>
              <a:buSzPts val="1593"/>
              <a:buFont typeface="Inter"/>
              <a:buNone/>
            </a:pPr>
            <a:r>
              <a:rPr b="0" i="0" lang="en-US" sz="1593" u="none" cap="none" strike="noStrike">
                <a:solidFill>
                  <a:srgbClr val="272525"/>
                </a:solidFill>
                <a:latin typeface="Inter"/>
                <a:ea typeface="Inter"/>
                <a:cs typeface="Inter"/>
                <a:sym typeface="Inter"/>
              </a:rPr>
              <a:t>Users can easily book tickets with a few clicks and pay securely with multiple payment options, making the booking process smooth and hassle-free.</a:t>
            </a:r>
            <a:endParaRPr b="0" i="0" sz="1593" u="none" cap="none" strike="noStrike">
              <a:solidFill>
                <a:srgbClr val="000000"/>
              </a:solidFill>
              <a:latin typeface="Calibri"/>
              <a:ea typeface="Calibri"/>
              <a:cs typeface="Calibri"/>
              <a:sym typeface="Calibri"/>
            </a:endParaRPr>
          </a:p>
        </p:txBody>
      </p:sp>
      <p:sp>
        <p:nvSpPr>
          <p:cNvPr id="185" name="Google Shape;185;g277c6e9fd25_0_42"/>
          <p:cNvSpPr/>
          <p:nvPr/>
        </p:nvSpPr>
        <p:spPr>
          <a:xfrm>
            <a:off x="9748302" y="4949369"/>
            <a:ext cx="40500" cy="708300"/>
          </a:xfrm>
          <a:prstGeom prst="rect">
            <a:avLst/>
          </a:prstGeom>
          <a:solidFill>
            <a:srgbClr val="B5B7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g277c6e9fd25_0_42"/>
          <p:cNvSpPr/>
          <p:nvPr/>
        </p:nvSpPr>
        <p:spPr>
          <a:xfrm>
            <a:off x="9540954" y="4721840"/>
            <a:ext cx="455100" cy="455100"/>
          </a:xfrm>
          <a:prstGeom prst="roundRect">
            <a:avLst>
              <a:gd fmla="val 20004" name="adj"/>
            </a:avLst>
          </a:prstGeom>
          <a:solidFill>
            <a:srgbClr val="DADBF1"/>
          </a:solidFill>
          <a:ln cap="flat" cmpd="sng" w="12600">
            <a:solidFill>
              <a:srgbClr val="B5B7E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g277c6e9fd25_0_42"/>
          <p:cNvSpPr/>
          <p:nvPr/>
        </p:nvSpPr>
        <p:spPr>
          <a:xfrm>
            <a:off x="9671447" y="4759702"/>
            <a:ext cx="194100" cy="379200"/>
          </a:xfrm>
          <a:prstGeom prst="rect">
            <a:avLst/>
          </a:prstGeom>
          <a:noFill/>
          <a:ln>
            <a:noFill/>
          </a:ln>
        </p:spPr>
        <p:txBody>
          <a:bodyPr anchorCtr="0" anchor="t" bIns="45700" lIns="91425" spcFirstLastPara="1" rIns="91425" wrap="square" tIns="45700">
            <a:noAutofit/>
          </a:bodyPr>
          <a:lstStyle/>
          <a:p>
            <a:pPr indent="0" lvl="0" marL="0" marR="0" rtl="0" algn="ctr">
              <a:lnSpc>
                <a:spcPct val="124979"/>
              </a:lnSpc>
              <a:spcBef>
                <a:spcPts val="0"/>
              </a:spcBef>
              <a:spcAft>
                <a:spcPts val="0"/>
              </a:spcAft>
              <a:buClr>
                <a:srgbClr val="272525"/>
              </a:buClr>
              <a:buSzPts val="2390"/>
              <a:buFont typeface="Inter"/>
              <a:buNone/>
            </a:pPr>
            <a:r>
              <a:rPr b="1" i="0" lang="en-US" sz="2390" u="none" cap="none" strike="noStrike">
                <a:solidFill>
                  <a:srgbClr val="272525"/>
                </a:solidFill>
                <a:latin typeface="Inter"/>
                <a:ea typeface="Inter"/>
                <a:cs typeface="Inter"/>
                <a:sym typeface="Inter"/>
              </a:rPr>
              <a:t>3</a:t>
            </a:r>
            <a:endParaRPr b="0" i="0" sz="2390" u="none" cap="none" strike="noStrike">
              <a:solidFill>
                <a:srgbClr val="000000"/>
              </a:solidFill>
              <a:latin typeface="Calibri"/>
              <a:ea typeface="Calibri"/>
              <a:cs typeface="Calibri"/>
              <a:sym typeface="Calibri"/>
            </a:endParaRPr>
          </a:p>
        </p:txBody>
      </p:sp>
      <p:sp>
        <p:nvSpPr>
          <p:cNvPr id="188" name="Google Shape;188;g277c6e9fd25_0_42"/>
          <p:cNvSpPr/>
          <p:nvPr/>
        </p:nvSpPr>
        <p:spPr>
          <a:xfrm>
            <a:off x="8347001" y="5859900"/>
            <a:ext cx="3387900" cy="316200"/>
          </a:xfrm>
          <a:prstGeom prst="rect">
            <a:avLst/>
          </a:prstGeom>
          <a:noFill/>
          <a:ln>
            <a:noFill/>
          </a:ln>
        </p:spPr>
        <p:txBody>
          <a:bodyPr anchorCtr="0" anchor="t" bIns="45700" lIns="91425" spcFirstLastPara="1" rIns="91425" wrap="square" tIns="45700">
            <a:noAutofit/>
          </a:bodyPr>
          <a:lstStyle/>
          <a:p>
            <a:pPr indent="0" lvl="0" marL="0" marR="0" rtl="0" algn="l">
              <a:lnSpc>
                <a:spcPct val="124949"/>
              </a:lnSpc>
              <a:spcBef>
                <a:spcPts val="0"/>
              </a:spcBef>
              <a:spcAft>
                <a:spcPts val="0"/>
              </a:spcAft>
              <a:buClr>
                <a:srgbClr val="272525"/>
              </a:buClr>
              <a:buSzPts val="1992"/>
              <a:buFont typeface="Inter"/>
              <a:buNone/>
            </a:pPr>
            <a:r>
              <a:rPr b="1" lang="en-US" sz="1992">
                <a:solidFill>
                  <a:srgbClr val="272525"/>
                </a:solidFill>
                <a:latin typeface="Inter"/>
                <a:ea typeface="Inter"/>
                <a:cs typeface="Inter"/>
                <a:sym typeface="Inter"/>
              </a:rPr>
              <a:t>     rating and Review   </a:t>
            </a:r>
            <a:endParaRPr b="0" i="0" sz="1992" u="none" cap="none" strike="noStrike">
              <a:solidFill>
                <a:srgbClr val="000000"/>
              </a:solidFill>
              <a:latin typeface="Calibri"/>
              <a:ea typeface="Calibri"/>
              <a:cs typeface="Calibri"/>
              <a:sym typeface="Calibri"/>
            </a:endParaRPr>
          </a:p>
        </p:txBody>
      </p:sp>
      <p:sp>
        <p:nvSpPr>
          <p:cNvPr id="189" name="Google Shape;189;g277c6e9fd25_0_42"/>
          <p:cNvSpPr/>
          <p:nvPr/>
        </p:nvSpPr>
        <p:spPr>
          <a:xfrm>
            <a:off x="7618571" y="6378297"/>
            <a:ext cx="4299900" cy="1294500"/>
          </a:xfrm>
          <a:prstGeom prst="rect">
            <a:avLst/>
          </a:prstGeom>
          <a:noFill/>
          <a:ln>
            <a:noFill/>
          </a:ln>
        </p:spPr>
        <p:txBody>
          <a:bodyPr anchorCtr="0" anchor="t" bIns="45700" lIns="91425" spcFirstLastPara="1" rIns="91425" wrap="square" tIns="45700">
            <a:noAutofit/>
          </a:bodyPr>
          <a:lstStyle/>
          <a:p>
            <a:pPr indent="0" lvl="0" marL="0" marR="0" rtl="0" algn="ctr">
              <a:lnSpc>
                <a:spcPct val="160012"/>
              </a:lnSpc>
              <a:spcBef>
                <a:spcPts val="0"/>
              </a:spcBef>
              <a:spcAft>
                <a:spcPts val="0"/>
              </a:spcAft>
              <a:buClr>
                <a:srgbClr val="272525"/>
              </a:buClr>
              <a:buSzPts val="1593"/>
              <a:buFont typeface="Inter"/>
              <a:buNone/>
            </a:pPr>
            <a:r>
              <a:rPr b="0" i="0" lang="en-US" sz="1593" u="none" cap="none" strike="noStrike">
                <a:solidFill>
                  <a:srgbClr val="272525"/>
                </a:solidFill>
                <a:latin typeface="Inter"/>
                <a:ea typeface="Inter"/>
                <a:cs typeface="Inter"/>
                <a:sym typeface="Inter"/>
              </a:rPr>
              <a:t>Users receive vouchers and QR codes in their email or in-app profiles that they can easily present at the monument for admission, avoiding long lines.</a:t>
            </a:r>
            <a:endParaRPr b="0" i="0" sz="1593" u="none" cap="none" strike="noStrike">
              <a:solidFill>
                <a:srgbClr val="000000"/>
              </a:solidFill>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pic>
        <p:nvPicPr>
          <p:cNvPr id="195" name="Google Shape;195;g1e61a374781_0_45"/>
          <p:cNvPicPr preferRelativeResize="0"/>
          <p:nvPr/>
        </p:nvPicPr>
        <p:blipFill>
          <a:blip r:embed="rId3">
            <a:alphaModFix/>
          </a:blip>
          <a:stretch>
            <a:fillRect/>
          </a:stretch>
        </p:blipFill>
        <p:spPr>
          <a:xfrm>
            <a:off x="152400" y="152400"/>
            <a:ext cx="14088533" cy="79248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pic>
        <p:nvPicPr>
          <p:cNvPr id="201" name="Google Shape;201;g1e61a374781_0_15"/>
          <p:cNvPicPr preferRelativeResize="0"/>
          <p:nvPr/>
        </p:nvPicPr>
        <p:blipFill>
          <a:blip r:embed="rId3">
            <a:alphaModFix/>
          </a:blip>
          <a:stretch>
            <a:fillRect/>
          </a:stretch>
        </p:blipFill>
        <p:spPr>
          <a:xfrm>
            <a:off x="152400" y="152400"/>
            <a:ext cx="14088533" cy="79248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pic>
        <p:nvPicPr>
          <p:cNvPr id="207" name="Google Shape;207;g1e61a374781_0_20"/>
          <p:cNvPicPr preferRelativeResize="0"/>
          <p:nvPr/>
        </p:nvPicPr>
        <p:blipFill>
          <a:blip r:embed="rId3">
            <a:alphaModFix/>
          </a:blip>
          <a:stretch>
            <a:fillRect/>
          </a:stretch>
        </p:blipFill>
        <p:spPr>
          <a:xfrm>
            <a:off x="152400" y="152400"/>
            <a:ext cx="14088533" cy="79248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pic>
        <p:nvPicPr>
          <p:cNvPr id="213" name="Google Shape;213;g1e61a374781_0_29"/>
          <p:cNvPicPr preferRelativeResize="0"/>
          <p:nvPr/>
        </p:nvPicPr>
        <p:blipFill>
          <a:blip r:embed="rId3">
            <a:alphaModFix/>
          </a:blip>
          <a:stretch>
            <a:fillRect/>
          </a:stretch>
        </p:blipFill>
        <p:spPr>
          <a:xfrm>
            <a:off x="152400" y="304800"/>
            <a:ext cx="14088533" cy="79248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pic>
        <p:nvPicPr>
          <p:cNvPr id="219" name="Google Shape;219;g1e61a374781_0_34"/>
          <p:cNvPicPr preferRelativeResize="0"/>
          <p:nvPr/>
        </p:nvPicPr>
        <p:blipFill>
          <a:blip r:embed="rId3">
            <a:alphaModFix/>
          </a:blip>
          <a:stretch>
            <a:fillRect/>
          </a:stretch>
        </p:blipFill>
        <p:spPr>
          <a:xfrm>
            <a:off x="152400" y="152400"/>
            <a:ext cx="14088533" cy="79248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pic>
        <p:nvPicPr>
          <p:cNvPr id="225" name="Google Shape;225;g1e61a374781_0_40"/>
          <p:cNvPicPr preferRelativeResize="0"/>
          <p:nvPr/>
        </p:nvPicPr>
        <p:blipFill>
          <a:blip r:embed="rId3">
            <a:alphaModFix/>
          </a:blip>
          <a:stretch>
            <a:fillRect/>
          </a:stretch>
        </p:blipFill>
        <p:spPr>
          <a:xfrm>
            <a:off x="152400" y="152400"/>
            <a:ext cx="14088533" cy="79248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pic>
        <p:nvPicPr>
          <p:cNvPr id="231" name="Google Shape;231;g1e61a374781_1_868"/>
          <p:cNvPicPr preferRelativeResize="0"/>
          <p:nvPr/>
        </p:nvPicPr>
        <p:blipFill>
          <a:blip r:embed="rId3">
            <a:alphaModFix/>
          </a:blip>
          <a:stretch>
            <a:fillRect/>
          </a:stretch>
        </p:blipFill>
        <p:spPr>
          <a:xfrm>
            <a:off x="2773850" y="152400"/>
            <a:ext cx="8164625" cy="79248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g277c6e9fd25_0_83"/>
          <p:cNvSpPr/>
          <p:nvPr/>
        </p:nvSpPr>
        <p:spPr>
          <a:xfrm>
            <a:off x="0" y="0"/>
            <a:ext cx="14630400" cy="8229600"/>
          </a:xfrm>
          <a:prstGeom prst="rect">
            <a:avLst/>
          </a:prstGeom>
          <a:solidFill>
            <a:srgbClr val="F6F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g277c6e9fd25_0_83"/>
          <p:cNvSpPr/>
          <p:nvPr/>
        </p:nvSpPr>
        <p:spPr>
          <a:xfrm>
            <a:off x="0" y="0"/>
            <a:ext cx="14630400" cy="8229600"/>
          </a:xfrm>
          <a:prstGeom prst="rect">
            <a:avLst/>
          </a:prstGeom>
          <a:solidFill>
            <a:srgbClr val="FFFFFF"/>
          </a:solidFill>
          <a:ln cap="flat" cmpd="sng" w="13800">
            <a:solidFill>
              <a:srgbClr val="E5E0D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g277c6e9fd25_0_83"/>
          <p:cNvSpPr/>
          <p:nvPr/>
        </p:nvSpPr>
        <p:spPr>
          <a:xfrm>
            <a:off x="2037993" y="2012633"/>
            <a:ext cx="10554300" cy="1388700"/>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000000"/>
              </a:buClr>
              <a:buSzPts val="4374"/>
              <a:buFont typeface="Inter"/>
              <a:buNone/>
            </a:pPr>
            <a:r>
              <a:rPr b="1" i="0" lang="en-US" sz="4374" u="none" cap="none" strike="noStrike">
                <a:solidFill>
                  <a:srgbClr val="000000"/>
                </a:solidFill>
                <a:latin typeface="Inter"/>
                <a:ea typeface="Inter"/>
                <a:cs typeface="Inter"/>
                <a:sym typeface="Inter"/>
              </a:rPr>
              <a:t>Admin Login and Managing Monument Details</a:t>
            </a:r>
            <a:endParaRPr b="0" i="0" sz="4374" u="none" cap="none" strike="noStrike">
              <a:solidFill>
                <a:srgbClr val="000000"/>
              </a:solidFill>
              <a:latin typeface="Calibri"/>
              <a:ea typeface="Calibri"/>
              <a:cs typeface="Calibri"/>
              <a:sym typeface="Calibri"/>
            </a:endParaRPr>
          </a:p>
        </p:txBody>
      </p:sp>
      <p:sp>
        <p:nvSpPr>
          <p:cNvPr id="240" name="Google Shape;240;g277c6e9fd25_0_83"/>
          <p:cNvSpPr/>
          <p:nvPr/>
        </p:nvSpPr>
        <p:spPr>
          <a:xfrm>
            <a:off x="2038003" y="3956800"/>
            <a:ext cx="5006100" cy="416400"/>
          </a:xfrm>
          <a:prstGeom prst="rect">
            <a:avLst/>
          </a:prstGeom>
          <a:noFill/>
          <a:ln>
            <a:noFill/>
          </a:ln>
        </p:spPr>
        <p:txBody>
          <a:bodyPr anchorCtr="0" anchor="t" bIns="45700" lIns="91425" spcFirstLastPara="1" rIns="91425" wrap="square" tIns="45700">
            <a:noAutofit/>
          </a:bodyPr>
          <a:lstStyle/>
          <a:p>
            <a:pPr indent="0" lvl="0" marL="0" marR="0" rtl="0" algn="l">
              <a:lnSpc>
                <a:spcPct val="125038"/>
              </a:lnSpc>
              <a:spcBef>
                <a:spcPts val="0"/>
              </a:spcBef>
              <a:spcAft>
                <a:spcPts val="0"/>
              </a:spcAft>
              <a:buClr>
                <a:srgbClr val="000000"/>
              </a:buClr>
              <a:buSzPts val="2624"/>
              <a:buFont typeface="Inter"/>
              <a:buNone/>
            </a:pPr>
            <a:r>
              <a:rPr b="1" i="0" lang="en-US" sz="2624" u="none" cap="none" strike="noStrike">
                <a:solidFill>
                  <a:srgbClr val="000000"/>
                </a:solidFill>
                <a:latin typeface="Inter"/>
                <a:ea typeface="Inter"/>
                <a:cs typeface="Inter"/>
                <a:sym typeface="Inter"/>
              </a:rPr>
              <a:t>Efficient management</a:t>
            </a:r>
            <a:endParaRPr b="0" i="0" sz="2624" u="none" cap="none" strike="noStrike">
              <a:solidFill>
                <a:srgbClr val="000000"/>
              </a:solidFill>
              <a:latin typeface="Calibri"/>
              <a:ea typeface="Calibri"/>
              <a:cs typeface="Calibri"/>
              <a:sym typeface="Calibri"/>
            </a:endParaRPr>
          </a:p>
        </p:txBody>
      </p:sp>
      <p:sp>
        <p:nvSpPr>
          <p:cNvPr id="241" name="Google Shape;241;g277c6e9fd25_0_83"/>
          <p:cNvSpPr/>
          <p:nvPr/>
        </p:nvSpPr>
        <p:spPr>
          <a:xfrm>
            <a:off x="2037993" y="4595455"/>
            <a:ext cx="5006100" cy="1066200"/>
          </a:xfrm>
          <a:prstGeom prst="rect">
            <a:avLst/>
          </a:prstGeom>
          <a:noFill/>
          <a:ln>
            <a:noFill/>
          </a:ln>
        </p:spPr>
        <p:txBody>
          <a:bodyPr anchorCtr="0" anchor="t" bIns="45700" lIns="91425" spcFirstLastPara="1" rIns="91425" wrap="square" tIns="45700">
            <a:noAutofit/>
          </a:bodyPr>
          <a:lstStyle/>
          <a:p>
            <a:pPr indent="0" lvl="0" marL="0" marR="0" rtl="0" algn="l">
              <a:lnSpc>
                <a:spcPct val="159942"/>
              </a:lnSpc>
              <a:spcBef>
                <a:spcPts val="0"/>
              </a:spcBef>
              <a:spcAft>
                <a:spcPts val="0"/>
              </a:spcAft>
              <a:buClr>
                <a:srgbClr val="272525"/>
              </a:buClr>
              <a:buSzPts val="1750"/>
              <a:buFont typeface="Inter"/>
              <a:buNone/>
            </a:pPr>
            <a:r>
              <a:rPr b="0" i="0" lang="en-US" sz="1750" u="none" cap="none" strike="noStrike">
                <a:solidFill>
                  <a:srgbClr val="272525"/>
                </a:solidFill>
                <a:latin typeface="Inter"/>
                <a:ea typeface="Inter"/>
                <a:cs typeface="Inter"/>
                <a:sym typeface="Inter"/>
              </a:rPr>
              <a:t>Admins can easily manage monument details, such as name, location, admission fees, and timings, through our app's intuitive interface.</a:t>
            </a:r>
            <a:endParaRPr b="0" i="0" sz="1750" u="none" cap="none" strike="noStrike">
              <a:solidFill>
                <a:srgbClr val="000000"/>
              </a:solidFill>
              <a:latin typeface="Calibri"/>
              <a:ea typeface="Calibri"/>
              <a:cs typeface="Calibri"/>
              <a:sym typeface="Calibri"/>
            </a:endParaRPr>
          </a:p>
        </p:txBody>
      </p:sp>
      <p:sp>
        <p:nvSpPr>
          <p:cNvPr id="242" name="Google Shape;242;g277c6e9fd25_0_83"/>
          <p:cNvSpPr/>
          <p:nvPr/>
        </p:nvSpPr>
        <p:spPr>
          <a:xfrm>
            <a:off x="7593806" y="3956804"/>
            <a:ext cx="2666400" cy="416400"/>
          </a:xfrm>
          <a:prstGeom prst="rect">
            <a:avLst/>
          </a:prstGeom>
          <a:noFill/>
          <a:ln>
            <a:noFill/>
          </a:ln>
        </p:spPr>
        <p:txBody>
          <a:bodyPr anchorCtr="0" anchor="t" bIns="45700" lIns="91425" spcFirstLastPara="1" rIns="91425" wrap="square" tIns="45700">
            <a:noAutofit/>
          </a:bodyPr>
          <a:lstStyle/>
          <a:p>
            <a:pPr indent="0" lvl="0" marL="0" marR="0" rtl="0" algn="l">
              <a:lnSpc>
                <a:spcPct val="125038"/>
              </a:lnSpc>
              <a:spcBef>
                <a:spcPts val="0"/>
              </a:spcBef>
              <a:spcAft>
                <a:spcPts val="0"/>
              </a:spcAft>
              <a:buClr>
                <a:srgbClr val="000000"/>
              </a:buClr>
              <a:buSzPts val="2624"/>
              <a:buFont typeface="Inter"/>
              <a:buNone/>
            </a:pPr>
            <a:r>
              <a:rPr b="1" i="0" lang="en-US" sz="2624" u="none" cap="none" strike="noStrike">
                <a:solidFill>
                  <a:srgbClr val="000000"/>
                </a:solidFill>
                <a:latin typeface="Inter"/>
                <a:ea typeface="Inter"/>
                <a:cs typeface="Inter"/>
                <a:sym typeface="Inter"/>
              </a:rPr>
              <a:t>Secure access</a:t>
            </a:r>
            <a:endParaRPr b="0" i="0" sz="2624" u="none" cap="none" strike="noStrike">
              <a:solidFill>
                <a:srgbClr val="000000"/>
              </a:solidFill>
              <a:latin typeface="Calibri"/>
              <a:ea typeface="Calibri"/>
              <a:cs typeface="Calibri"/>
              <a:sym typeface="Calibri"/>
            </a:endParaRPr>
          </a:p>
        </p:txBody>
      </p:sp>
      <p:sp>
        <p:nvSpPr>
          <p:cNvPr id="243" name="Google Shape;243;g277c6e9fd25_0_83"/>
          <p:cNvSpPr/>
          <p:nvPr/>
        </p:nvSpPr>
        <p:spPr>
          <a:xfrm>
            <a:off x="7593806" y="4595455"/>
            <a:ext cx="5006100" cy="1421700"/>
          </a:xfrm>
          <a:prstGeom prst="rect">
            <a:avLst/>
          </a:prstGeom>
          <a:noFill/>
          <a:ln>
            <a:noFill/>
          </a:ln>
        </p:spPr>
        <p:txBody>
          <a:bodyPr anchorCtr="0" anchor="t" bIns="45700" lIns="91425" spcFirstLastPara="1" rIns="91425" wrap="square" tIns="45700">
            <a:noAutofit/>
          </a:bodyPr>
          <a:lstStyle/>
          <a:p>
            <a:pPr indent="0" lvl="0" marL="0" marR="0" rtl="0" algn="l">
              <a:lnSpc>
                <a:spcPct val="159942"/>
              </a:lnSpc>
              <a:spcBef>
                <a:spcPts val="0"/>
              </a:spcBef>
              <a:spcAft>
                <a:spcPts val="0"/>
              </a:spcAft>
              <a:buClr>
                <a:srgbClr val="272525"/>
              </a:buClr>
              <a:buSzPts val="1750"/>
              <a:buFont typeface="Inter"/>
              <a:buNone/>
            </a:pPr>
            <a:r>
              <a:rPr b="0" i="0" lang="en-US" sz="1750" u="none" cap="none" strike="noStrike">
                <a:solidFill>
                  <a:srgbClr val="272525"/>
                </a:solidFill>
                <a:latin typeface="Inter"/>
                <a:ea typeface="Inter"/>
                <a:cs typeface="Inter"/>
                <a:sym typeface="Inter"/>
              </a:rPr>
              <a:t>Admins can securely login in the app and access the monument management dashboard, which has appropriate access controls to ensure data privacy.</a:t>
            </a:r>
            <a:endParaRPr b="0" i="0" sz="1750" u="none" cap="none" strike="noStrike">
              <a:solidFill>
                <a:srgbClr val="000000"/>
              </a:solidFill>
              <a:latin typeface="Calibri"/>
              <a:ea typeface="Calibri"/>
              <a:cs typeface="Calibri"/>
              <a:sym typeface="Calibri"/>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g277c6e9fd25_0_66"/>
          <p:cNvSpPr/>
          <p:nvPr/>
        </p:nvSpPr>
        <p:spPr>
          <a:xfrm>
            <a:off x="0" y="0"/>
            <a:ext cx="14630400" cy="8229600"/>
          </a:xfrm>
          <a:prstGeom prst="rect">
            <a:avLst/>
          </a:prstGeom>
          <a:solidFill>
            <a:srgbClr val="F6F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g277c6e9fd25_0_66"/>
          <p:cNvSpPr/>
          <p:nvPr/>
        </p:nvSpPr>
        <p:spPr>
          <a:xfrm>
            <a:off x="0" y="0"/>
            <a:ext cx="14630400" cy="8229600"/>
          </a:xfrm>
          <a:prstGeom prst="rect">
            <a:avLst/>
          </a:prstGeom>
          <a:solidFill>
            <a:srgbClr val="FFFFFF"/>
          </a:solidFill>
          <a:ln cap="flat" cmpd="sng" w="13800">
            <a:solidFill>
              <a:srgbClr val="E5E0D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g277c6e9fd25_0_66"/>
          <p:cNvSpPr/>
          <p:nvPr/>
        </p:nvSpPr>
        <p:spPr>
          <a:xfrm>
            <a:off x="2037993" y="690086"/>
            <a:ext cx="10554300" cy="1388700"/>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000000"/>
              </a:buClr>
              <a:buSzPts val="4374"/>
              <a:buFont typeface="Inter"/>
              <a:buNone/>
            </a:pPr>
            <a:r>
              <a:rPr b="1" i="0" lang="en-US" sz="4374" u="none" cap="none" strike="noStrike">
                <a:solidFill>
                  <a:srgbClr val="000000"/>
                </a:solidFill>
                <a:latin typeface="Inter"/>
                <a:ea typeface="Inter"/>
                <a:cs typeface="Inter"/>
                <a:sym typeface="Inter"/>
              </a:rPr>
              <a:t>Admin Managing Bookings and User Interactions</a:t>
            </a:r>
            <a:endParaRPr b="0" i="0" sz="4374" u="none" cap="none" strike="noStrike">
              <a:solidFill>
                <a:srgbClr val="000000"/>
              </a:solidFill>
              <a:latin typeface="Calibri"/>
              <a:ea typeface="Calibri"/>
              <a:cs typeface="Calibri"/>
              <a:sym typeface="Calibri"/>
            </a:endParaRPr>
          </a:p>
        </p:txBody>
      </p:sp>
      <p:sp>
        <p:nvSpPr>
          <p:cNvPr id="252" name="Google Shape;252;g277c6e9fd25_0_66"/>
          <p:cNvSpPr/>
          <p:nvPr/>
        </p:nvSpPr>
        <p:spPr>
          <a:xfrm>
            <a:off x="2038000" y="2766450"/>
            <a:ext cx="2940000" cy="548700"/>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000000"/>
              </a:buClr>
              <a:buSzPts val="2187"/>
              <a:buFont typeface="Inter"/>
              <a:buNone/>
            </a:pPr>
            <a:r>
              <a:rPr b="1" i="0" lang="en-US" sz="2187" u="none" cap="none" strike="noStrike">
                <a:solidFill>
                  <a:srgbClr val="000000"/>
                </a:solidFill>
                <a:latin typeface="Inter"/>
                <a:ea typeface="Inter"/>
                <a:cs typeface="Inter"/>
                <a:sym typeface="Inter"/>
              </a:rPr>
              <a:t>Booking Dashboard</a:t>
            </a:r>
            <a:endParaRPr b="0" i="0" sz="2187" u="none" cap="none" strike="noStrike">
              <a:solidFill>
                <a:srgbClr val="000000"/>
              </a:solidFill>
              <a:latin typeface="Calibri"/>
              <a:ea typeface="Calibri"/>
              <a:cs typeface="Calibri"/>
              <a:sym typeface="Calibri"/>
            </a:endParaRPr>
          </a:p>
        </p:txBody>
      </p:sp>
      <p:sp>
        <p:nvSpPr>
          <p:cNvPr id="253" name="Google Shape;253;g277c6e9fd25_0_66"/>
          <p:cNvSpPr/>
          <p:nvPr/>
        </p:nvSpPr>
        <p:spPr>
          <a:xfrm>
            <a:off x="2038000" y="3315196"/>
            <a:ext cx="3295800" cy="4224300"/>
          </a:xfrm>
          <a:prstGeom prst="rect">
            <a:avLst/>
          </a:prstGeom>
          <a:noFill/>
          <a:ln>
            <a:noFill/>
          </a:ln>
        </p:spPr>
        <p:txBody>
          <a:bodyPr anchorCtr="0" anchor="t" bIns="45700" lIns="91425" spcFirstLastPara="1" rIns="91425" wrap="square" tIns="45700">
            <a:noAutofit/>
          </a:bodyPr>
          <a:lstStyle/>
          <a:p>
            <a:pPr indent="0" lvl="0" marL="0" marR="0" rtl="0" algn="l">
              <a:lnSpc>
                <a:spcPct val="159942"/>
              </a:lnSpc>
              <a:spcBef>
                <a:spcPts val="0"/>
              </a:spcBef>
              <a:spcAft>
                <a:spcPts val="0"/>
              </a:spcAft>
              <a:buClr>
                <a:srgbClr val="272525"/>
              </a:buClr>
              <a:buSzPts val="1750"/>
              <a:buFont typeface="Inter"/>
              <a:buNone/>
            </a:pPr>
            <a:r>
              <a:rPr b="0" i="0" lang="en-US" sz="2050" u="none" cap="none" strike="noStrike">
                <a:solidFill>
                  <a:srgbClr val="272525"/>
                </a:solidFill>
                <a:latin typeface="Inter"/>
                <a:ea typeface="Inter"/>
                <a:cs typeface="Inter"/>
                <a:sym typeface="Inter"/>
              </a:rPr>
              <a:t>Admins can track all booking information through our app's booking dashboard and can even generate reports or respond to user inquiries directly.</a:t>
            </a:r>
            <a:endParaRPr b="0" i="0" sz="2050" u="none" cap="none" strike="noStrike">
              <a:solidFill>
                <a:srgbClr val="000000"/>
              </a:solidFill>
              <a:latin typeface="Calibri"/>
              <a:ea typeface="Calibri"/>
              <a:cs typeface="Calibri"/>
              <a:sym typeface="Calibri"/>
            </a:endParaRPr>
          </a:p>
        </p:txBody>
      </p:sp>
      <p:sp>
        <p:nvSpPr>
          <p:cNvPr id="254" name="Google Shape;254;g277c6e9fd25_0_66"/>
          <p:cNvSpPr/>
          <p:nvPr/>
        </p:nvSpPr>
        <p:spPr>
          <a:xfrm>
            <a:off x="5667125" y="2766500"/>
            <a:ext cx="3093600" cy="548700"/>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000000"/>
              </a:buClr>
              <a:buSzPts val="2187"/>
              <a:buFont typeface="Inter"/>
              <a:buNone/>
            </a:pPr>
            <a:r>
              <a:rPr b="1" i="0" lang="en-US" sz="2187" u="none" cap="none" strike="noStrike">
                <a:solidFill>
                  <a:srgbClr val="000000"/>
                </a:solidFill>
                <a:latin typeface="Inter"/>
                <a:ea typeface="Inter"/>
                <a:cs typeface="Inter"/>
                <a:sym typeface="Inter"/>
              </a:rPr>
              <a:t> Interactions</a:t>
            </a:r>
            <a:endParaRPr b="0" i="0" sz="2187" u="none" cap="none" strike="noStrike">
              <a:solidFill>
                <a:srgbClr val="000000"/>
              </a:solidFill>
              <a:latin typeface="Calibri"/>
              <a:ea typeface="Calibri"/>
              <a:cs typeface="Calibri"/>
              <a:sym typeface="Calibri"/>
            </a:endParaRPr>
          </a:p>
        </p:txBody>
      </p:sp>
      <p:sp>
        <p:nvSpPr>
          <p:cNvPr id="255" name="Google Shape;255;g277c6e9fd25_0_66"/>
          <p:cNvSpPr/>
          <p:nvPr/>
        </p:nvSpPr>
        <p:spPr>
          <a:xfrm>
            <a:off x="5667125" y="3315200"/>
            <a:ext cx="3296100" cy="3868800"/>
          </a:xfrm>
          <a:prstGeom prst="rect">
            <a:avLst/>
          </a:prstGeom>
          <a:noFill/>
          <a:ln>
            <a:noFill/>
          </a:ln>
        </p:spPr>
        <p:txBody>
          <a:bodyPr anchorCtr="0" anchor="t" bIns="45700" lIns="91425" spcFirstLastPara="1" rIns="91425" wrap="square" tIns="45700">
            <a:noAutofit/>
          </a:bodyPr>
          <a:lstStyle/>
          <a:p>
            <a:pPr indent="0" lvl="0" marL="0" marR="0" rtl="0" algn="l">
              <a:lnSpc>
                <a:spcPct val="159942"/>
              </a:lnSpc>
              <a:spcBef>
                <a:spcPts val="0"/>
              </a:spcBef>
              <a:spcAft>
                <a:spcPts val="0"/>
              </a:spcAft>
              <a:buClr>
                <a:srgbClr val="272525"/>
              </a:buClr>
              <a:buSzPts val="1750"/>
              <a:buFont typeface="Inter"/>
              <a:buNone/>
            </a:pPr>
            <a:r>
              <a:rPr b="0" i="0" lang="en-US" sz="2050" u="none" cap="none" strike="noStrike">
                <a:solidFill>
                  <a:srgbClr val="272525"/>
                </a:solidFill>
                <a:latin typeface="Inter"/>
                <a:ea typeface="Inter"/>
                <a:cs typeface="Inter"/>
                <a:sym typeface="Inter"/>
              </a:rPr>
              <a:t>Admins can have live interactions with users through our in-app </a:t>
            </a:r>
            <a:r>
              <a:rPr lang="en-US" sz="2050">
                <a:solidFill>
                  <a:srgbClr val="272525"/>
                </a:solidFill>
                <a:latin typeface="Inter"/>
                <a:ea typeface="Inter"/>
                <a:cs typeface="Inter"/>
                <a:sym typeface="Inter"/>
              </a:rPr>
              <a:t>review </a:t>
            </a:r>
            <a:r>
              <a:rPr b="0" i="0" lang="en-US" sz="2050" u="none" cap="none" strike="noStrike">
                <a:solidFill>
                  <a:srgbClr val="272525"/>
                </a:solidFill>
                <a:latin typeface="Inter"/>
                <a:ea typeface="Inter"/>
                <a:cs typeface="Inter"/>
                <a:sym typeface="Inter"/>
              </a:rPr>
              <a:t>feature and get feedback.</a:t>
            </a:r>
            <a:endParaRPr b="0" i="0" sz="2050" u="none" cap="none" strike="noStrike">
              <a:solidFill>
                <a:srgbClr val="000000"/>
              </a:solidFill>
              <a:latin typeface="Calibri"/>
              <a:ea typeface="Calibri"/>
              <a:cs typeface="Calibri"/>
              <a:sym typeface="Calibri"/>
            </a:endParaRPr>
          </a:p>
        </p:txBody>
      </p:sp>
      <p:sp>
        <p:nvSpPr>
          <p:cNvPr id="256" name="Google Shape;256;g277c6e9fd25_0_66"/>
          <p:cNvSpPr/>
          <p:nvPr/>
        </p:nvSpPr>
        <p:spPr>
          <a:xfrm>
            <a:off x="9296400" y="2766500"/>
            <a:ext cx="3420300" cy="548700"/>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000000"/>
              </a:buClr>
              <a:buSzPts val="2187"/>
              <a:buFont typeface="Inter"/>
              <a:buNone/>
            </a:pPr>
            <a:r>
              <a:rPr b="1" i="0" lang="en-US" sz="2187" u="none" cap="none" strike="noStrike">
                <a:solidFill>
                  <a:srgbClr val="000000"/>
                </a:solidFill>
                <a:latin typeface="Inter"/>
                <a:ea typeface="Inter"/>
                <a:cs typeface="Inter"/>
                <a:sym typeface="Inter"/>
              </a:rPr>
              <a:t>Advanced Analytics</a:t>
            </a:r>
            <a:endParaRPr b="0" i="0" sz="2187" u="none" cap="none" strike="noStrike">
              <a:solidFill>
                <a:srgbClr val="000000"/>
              </a:solidFill>
              <a:latin typeface="Calibri"/>
              <a:ea typeface="Calibri"/>
              <a:cs typeface="Calibri"/>
              <a:sym typeface="Calibri"/>
            </a:endParaRPr>
          </a:p>
        </p:txBody>
      </p:sp>
      <p:sp>
        <p:nvSpPr>
          <p:cNvPr id="257" name="Google Shape;257;g277c6e9fd25_0_66"/>
          <p:cNvSpPr/>
          <p:nvPr/>
        </p:nvSpPr>
        <p:spPr>
          <a:xfrm>
            <a:off x="9296400" y="3315152"/>
            <a:ext cx="3296100" cy="3869100"/>
          </a:xfrm>
          <a:prstGeom prst="rect">
            <a:avLst/>
          </a:prstGeom>
          <a:noFill/>
          <a:ln>
            <a:noFill/>
          </a:ln>
        </p:spPr>
        <p:txBody>
          <a:bodyPr anchorCtr="0" anchor="t" bIns="45700" lIns="91425" spcFirstLastPara="1" rIns="91425" wrap="square" tIns="45700">
            <a:noAutofit/>
          </a:bodyPr>
          <a:lstStyle/>
          <a:p>
            <a:pPr indent="0" lvl="0" marL="0" marR="0" rtl="0" algn="l">
              <a:lnSpc>
                <a:spcPct val="159942"/>
              </a:lnSpc>
              <a:spcBef>
                <a:spcPts val="0"/>
              </a:spcBef>
              <a:spcAft>
                <a:spcPts val="0"/>
              </a:spcAft>
              <a:buClr>
                <a:srgbClr val="272525"/>
              </a:buClr>
              <a:buSzPts val="1750"/>
              <a:buFont typeface="Inter"/>
              <a:buNone/>
            </a:pPr>
            <a:r>
              <a:rPr b="0" i="0" lang="en-US" sz="2050" u="none" cap="none" strike="noStrike">
                <a:solidFill>
                  <a:srgbClr val="272525"/>
                </a:solidFill>
                <a:latin typeface="Inter"/>
                <a:ea typeface="Inter"/>
                <a:cs typeface="Inter"/>
                <a:sym typeface="Inter"/>
              </a:rPr>
              <a:t>Admins can use our app's advanced analytics features to monitor user behavior and bookings, and use the insights to improve business outcomes.</a:t>
            </a:r>
            <a:endParaRPr b="0" i="0" sz="2050" u="none" cap="none" strike="noStrike">
              <a:solidFill>
                <a:srgbClr val="000000"/>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
          <p:cNvSpPr/>
          <p:nvPr/>
        </p:nvSpPr>
        <p:spPr>
          <a:xfrm>
            <a:off x="0" y="0"/>
            <a:ext cx="14630400" cy="8229600"/>
          </a:xfrm>
          <a:prstGeom prst="rect">
            <a:avLst/>
          </a:prstGeom>
          <a:solidFill>
            <a:srgbClr val="F6F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
          <p:cNvSpPr/>
          <p:nvPr/>
        </p:nvSpPr>
        <p:spPr>
          <a:xfrm>
            <a:off x="0" y="0"/>
            <a:ext cx="14630400" cy="8229600"/>
          </a:xfrm>
          <a:prstGeom prst="rect">
            <a:avLst/>
          </a:prstGeom>
          <a:solidFill>
            <a:srgbClr val="FFFFFF"/>
          </a:solidFill>
          <a:ln cap="flat" cmpd="sng" w="13800">
            <a:solidFill>
              <a:srgbClr val="E5E0D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
          <p:cNvSpPr/>
          <p:nvPr/>
        </p:nvSpPr>
        <p:spPr>
          <a:xfrm>
            <a:off x="833200" y="1178280"/>
            <a:ext cx="7477500" cy="3069900"/>
          </a:xfrm>
          <a:prstGeom prst="rect">
            <a:avLst/>
          </a:prstGeom>
          <a:noFill/>
          <a:ln>
            <a:noFill/>
          </a:ln>
        </p:spPr>
        <p:txBody>
          <a:bodyPr anchorCtr="0" anchor="t" bIns="45700" lIns="91425" spcFirstLastPara="1" rIns="91425" wrap="square" tIns="45700">
            <a:noAutofit/>
          </a:bodyPr>
          <a:lstStyle/>
          <a:p>
            <a:pPr indent="0" lvl="0" marL="0" marR="0" rtl="0" algn="l">
              <a:lnSpc>
                <a:spcPct val="124995"/>
              </a:lnSpc>
              <a:spcBef>
                <a:spcPts val="0"/>
              </a:spcBef>
              <a:spcAft>
                <a:spcPts val="0"/>
              </a:spcAft>
              <a:buClr>
                <a:srgbClr val="000000"/>
              </a:buClr>
              <a:buSzPts val="5249"/>
              <a:buFont typeface="Inter"/>
              <a:buNone/>
            </a:pPr>
            <a:r>
              <a:rPr b="1" i="0" lang="en-US" sz="5249" u="none" cap="none" strike="noStrike">
                <a:solidFill>
                  <a:srgbClr val="000000"/>
                </a:solidFill>
                <a:latin typeface="Inter"/>
                <a:ea typeface="Inter"/>
                <a:cs typeface="Inter"/>
                <a:sym typeface="Inter"/>
              </a:rPr>
              <a:t>Exploring Indian Monuments</a:t>
            </a:r>
            <a:endParaRPr b="0" i="0" sz="5249" u="none" cap="none" strike="noStrike">
              <a:solidFill>
                <a:schemeClr val="dk1"/>
              </a:solidFill>
              <a:latin typeface="Calibri"/>
              <a:ea typeface="Calibri"/>
              <a:cs typeface="Calibri"/>
              <a:sym typeface="Calibri"/>
            </a:endParaRPr>
          </a:p>
        </p:txBody>
      </p:sp>
      <p:sp>
        <p:nvSpPr>
          <p:cNvPr id="81" name="Google Shape;81;p1"/>
          <p:cNvSpPr/>
          <p:nvPr/>
        </p:nvSpPr>
        <p:spPr>
          <a:xfrm>
            <a:off x="833199" y="4581525"/>
            <a:ext cx="7477601" cy="1066205"/>
          </a:xfrm>
          <a:prstGeom prst="rect">
            <a:avLst/>
          </a:prstGeom>
          <a:noFill/>
          <a:ln>
            <a:noFill/>
          </a:ln>
        </p:spPr>
        <p:txBody>
          <a:bodyPr anchorCtr="0" anchor="t" bIns="45700" lIns="91425" spcFirstLastPara="1" rIns="91425" wrap="square" tIns="45700">
            <a:noAutofit/>
          </a:bodyPr>
          <a:lstStyle/>
          <a:p>
            <a:pPr indent="0" lvl="0" marL="0" marR="0" rtl="0" algn="l">
              <a:lnSpc>
                <a:spcPct val="159942"/>
              </a:lnSpc>
              <a:spcBef>
                <a:spcPts val="0"/>
              </a:spcBef>
              <a:spcAft>
                <a:spcPts val="0"/>
              </a:spcAft>
              <a:buClr>
                <a:srgbClr val="272525"/>
              </a:buClr>
              <a:buSzPts val="1750"/>
              <a:buFont typeface="Inter"/>
              <a:buNone/>
            </a:pPr>
            <a:r>
              <a:rPr b="0" i="0" lang="en-US" sz="1750" u="none" cap="none" strike="noStrike">
                <a:solidFill>
                  <a:srgbClr val="272525"/>
                </a:solidFill>
                <a:latin typeface="Inter"/>
                <a:ea typeface="Inter"/>
                <a:cs typeface="Inter"/>
                <a:sym typeface="Inter"/>
              </a:rPr>
              <a:t>Welcome to the Indian Monuments app - your one-stop-shop for all things historical in India. Discover centuries of culture, architecture, and religion with just the swipe of your thumb.</a:t>
            </a:r>
            <a:endParaRPr b="0" i="0" sz="1750" u="none" cap="none" strike="noStrike">
              <a:solidFill>
                <a:schemeClr val="dk1"/>
              </a:solidFill>
              <a:latin typeface="Calibri"/>
              <a:ea typeface="Calibri"/>
              <a:cs typeface="Calibri"/>
              <a:sym typeface="Calibri"/>
            </a:endParaRPr>
          </a:p>
        </p:txBody>
      </p:sp>
      <p:pic>
        <p:nvPicPr>
          <p:cNvPr descr="preencoded.png" id="82" name="Google Shape;82;p1"/>
          <p:cNvPicPr preferRelativeResize="0"/>
          <p:nvPr/>
        </p:nvPicPr>
        <p:blipFill rotWithShape="1">
          <a:blip r:embed="rId3">
            <a:alphaModFix/>
          </a:blip>
          <a:srcRect b="0" l="0" r="0" t="0"/>
          <a:stretch/>
        </p:blipFill>
        <p:spPr>
          <a:xfrm>
            <a:off x="9144000" y="0"/>
            <a:ext cx="5486400" cy="82296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pic>
        <p:nvPicPr>
          <p:cNvPr id="263" name="Google Shape;263;g1e61a374781_1_921"/>
          <p:cNvPicPr preferRelativeResize="0"/>
          <p:nvPr/>
        </p:nvPicPr>
        <p:blipFill>
          <a:blip r:embed="rId3">
            <a:alphaModFix/>
          </a:blip>
          <a:stretch>
            <a:fillRect/>
          </a:stretch>
        </p:blipFill>
        <p:spPr>
          <a:xfrm>
            <a:off x="152400" y="152400"/>
            <a:ext cx="13641955" cy="80772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pic>
        <p:nvPicPr>
          <p:cNvPr id="269" name="Google Shape;269;g1e61a374781_1_927"/>
          <p:cNvPicPr preferRelativeResize="0"/>
          <p:nvPr/>
        </p:nvPicPr>
        <p:blipFill>
          <a:blip r:embed="rId3">
            <a:alphaModFix/>
          </a:blip>
          <a:stretch>
            <a:fillRect/>
          </a:stretch>
        </p:blipFill>
        <p:spPr>
          <a:xfrm>
            <a:off x="152400" y="152400"/>
            <a:ext cx="14244025" cy="74748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pic>
        <p:nvPicPr>
          <p:cNvPr id="275" name="Google Shape;275;g1e61a374781_1_933"/>
          <p:cNvPicPr preferRelativeResize="0"/>
          <p:nvPr/>
        </p:nvPicPr>
        <p:blipFill>
          <a:blip r:embed="rId3">
            <a:alphaModFix/>
          </a:blip>
          <a:stretch>
            <a:fillRect/>
          </a:stretch>
        </p:blipFill>
        <p:spPr>
          <a:xfrm>
            <a:off x="3043400" y="152400"/>
            <a:ext cx="8373976" cy="7924799"/>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4"/>
          <p:cNvSpPr/>
          <p:nvPr/>
        </p:nvSpPr>
        <p:spPr>
          <a:xfrm>
            <a:off x="0" y="0"/>
            <a:ext cx="14630400" cy="8229600"/>
          </a:xfrm>
          <a:prstGeom prst="rect">
            <a:avLst/>
          </a:prstGeom>
          <a:solidFill>
            <a:srgbClr val="F6F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4"/>
          <p:cNvSpPr/>
          <p:nvPr/>
        </p:nvSpPr>
        <p:spPr>
          <a:xfrm>
            <a:off x="0" y="0"/>
            <a:ext cx="14630400" cy="8229600"/>
          </a:xfrm>
          <a:prstGeom prst="rect">
            <a:avLst/>
          </a:prstGeom>
          <a:solidFill>
            <a:srgbClr val="FFFFFF"/>
          </a:solidFill>
          <a:ln cap="flat" cmpd="sng" w="12850">
            <a:solidFill>
              <a:srgbClr val="E5E0D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4"/>
          <p:cNvSpPr/>
          <p:nvPr/>
        </p:nvSpPr>
        <p:spPr>
          <a:xfrm>
            <a:off x="2418755" y="567452"/>
            <a:ext cx="7065407" cy="644247"/>
          </a:xfrm>
          <a:prstGeom prst="rect">
            <a:avLst/>
          </a:prstGeom>
          <a:noFill/>
          <a:ln>
            <a:noFill/>
          </a:ln>
        </p:spPr>
        <p:txBody>
          <a:bodyPr anchorCtr="0" anchor="t" bIns="45700" lIns="91425" spcFirstLastPara="1" rIns="91425" wrap="square" tIns="45700">
            <a:noAutofit/>
          </a:bodyPr>
          <a:lstStyle/>
          <a:p>
            <a:pPr indent="0" lvl="0" marL="0" marR="0" rtl="0" algn="l">
              <a:lnSpc>
                <a:spcPct val="125012"/>
              </a:lnSpc>
              <a:spcBef>
                <a:spcPts val="0"/>
              </a:spcBef>
              <a:spcAft>
                <a:spcPts val="0"/>
              </a:spcAft>
              <a:buClr>
                <a:srgbClr val="000000"/>
              </a:buClr>
              <a:buSzPts val="4058"/>
              <a:buFont typeface="Inter"/>
              <a:buNone/>
            </a:pPr>
            <a:r>
              <a:rPr b="1" i="0" lang="en-US" sz="4058" u="none" cap="none" strike="noStrike">
                <a:solidFill>
                  <a:srgbClr val="000000"/>
                </a:solidFill>
                <a:latin typeface="Inter"/>
                <a:ea typeface="Inter"/>
                <a:cs typeface="Inter"/>
                <a:sym typeface="Inter"/>
              </a:rPr>
              <a:t>Future Plans &amp; Enhancements</a:t>
            </a:r>
            <a:endParaRPr b="0" i="0" sz="4058" u="none" cap="none" strike="noStrike">
              <a:solidFill>
                <a:schemeClr val="dk1"/>
              </a:solidFill>
              <a:latin typeface="Calibri"/>
              <a:ea typeface="Calibri"/>
              <a:cs typeface="Calibri"/>
              <a:sym typeface="Calibri"/>
            </a:endParaRPr>
          </a:p>
        </p:txBody>
      </p:sp>
      <p:sp>
        <p:nvSpPr>
          <p:cNvPr id="284" name="Google Shape;284;p4"/>
          <p:cNvSpPr/>
          <p:nvPr/>
        </p:nvSpPr>
        <p:spPr>
          <a:xfrm>
            <a:off x="7294483" y="1624013"/>
            <a:ext cx="41196" cy="6038017"/>
          </a:xfrm>
          <a:prstGeom prst="rect">
            <a:avLst/>
          </a:prstGeom>
          <a:solidFill>
            <a:srgbClr val="B5B7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4"/>
          <p:cNvSpPr/>
          <p:nvPr/>
        </p:nvSpPr>
        <p:spPr>
          <a:xfrm>
            <a:off x="7547015" y="1996321"/>
            <a:ext cx="721519" cy="41196"/>
          </a:xfrm>
          <a:prstGeom prst="rect">
            <a:avLst/>
          </a:prstGeom>
          <a:solidFill>
            <a:srgbClr val="B5B7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4"/>
          <p:cNvSpPr/>
          <p:nvPr/>
        </p:nvSpPr>
        <p:spPr>
          <a:xfrm>
            <a:off x="7083147" y="1785104"/>
            <a:ext cx="463868" cy="463868"/>
          </a:xfrm>
          <a:prstGeom prst="roundRect">
            <a:avLst>
              <a:gd fmla="val 20000" name="adj"/>
            </a:avLst>
          </a:prstGeom>
          <a:solidFill>
            <a:srgbClr val="DADBF1"/>
          </a:solidFill>
          <a:ln cap="flat" cmpd="sng" w="12850">
            <a:solidFill>
              <a:srgbClr val="B5B7E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4"/>
          <p:cNvSpPr/>
          <p:nvPr/>
        </p:nvSpPr>
        <p:spPr>
          <a:xfrm>
            <a:off x="7240905" y="1823799"/>
            <a:ext cx="148352" cy="386477"/>
          </a:xfrm>
          <a:prstGeom prst="rect">
            <a:avLst/>
          </a:prstGeom>
          <a:noFill/>
          <a:ln>
            <a:noFill/>
          </a:ln>
        </p:spPr>
        <p:txBody>
          <a:bodyPr anchorCtr="0" anchor="t" bIns="45700" lIns="91425" spcFirstLastPara="1" rIns="91425" wrap="square" tIns="45700">
            <a:noAutofit/>
          </a:bodyPr>
          <a:lstStyle/>
          <a:p>
            <a:pPr indent="0" lvl="0" marL="0" marR="0" rtl="0" algn="ctr">
              <a:lnSpc>
                <a:spcPct val="125010"/>
              </a:lnSpc>
              <a:spcBef>
                <a:spcPts val="0"/>
              </a:spcBef>
              <a:spcAft>
                <a:spcPts val="0"/>
              </a:spcAft>
              <a:buClr>
                <a:srgbClr val="272525"/>
              </a:buClr>
              <a:buSzPts val="2435"/>
              <a:buFont typeface="Inter"/>
              <a:buNone/>
            </a:pPr>
            <a:r>
              <a:rPr b="1" i="0" lang="en-US" sz="2435" u="none" cap="none" strike="noStrike">
                <a:solidFill>
                  <a:srgbClr val="272525"/>
                </a:solidFill>
                <a:latin typeface="Inter"/>
                <a:ea typeface="Inter"/>
                <a:cs typeface="Inter"/>
                <a:sym typeface="Inter"/>
              </a:rPr>
              <a:t>1</a:t>
            </a:r>
            <a:endParaRPr b="0" i="0" sz="2435" u="none" cap="none" strike="noStrike">
              <a:solidFill>
                <a:schemeClr val="dk1"/>
              </a:solidFill>
              <a:latin typeface="Calibri"/>
              <a:ea typeface="Calibri"/>
              <a:cs typeface="Calibri"/>
              <a:sym typeface="Calibri"/>
            </a:endParaRPr>
          </a:p>
        </p:txBody>
      </p:sp>
      <p:sp>
        <p:nvSpPr>
          <p:cNvPr id="288" name="Google Shape;288;p4"/>
          <p:cNvSpPr/>
          <p:nvPr/>
        </p:nvSpPr>
        <p:spPr>
          <a:xfrm>
            <a:off x="8448913" y="1830110"/>
            <a:ext cx="3762613" cy="644128"/>
          </a:xfrm>
          <a:prstGeom prst="rect">
            <a:avLst/>
          </a:prstGeom>
          <a:noFill/>
          <a:ln>
            <a:noFill/>
          </a:ln>
        </p:spPr>
        <p:txBody>
          <a:bodyPr anchorCtr="0" anchor="t" bIns="45700" lIns="91425" spcFirstLastPara="1" rIns="91425" wrap="square" tIns="45700">
            <a:noAutofit/>
          </a:bodyPr>
          <a:lstStyle/>
          <a:p>
            <a:pPr indent="0" lvl="0" marL="0" marR="0" rtl="0" algn="l">
              <a:lnSpc>
                <a:spcPct val="124987"/>
              </a:lnSpc>
              <a:spcBef>
                <a:spcPts val="0"/>
              </a:spcBef>
              <a:spcAft>
                <a:spcPts val="0"/>
              </a:spcAft>
              <a:buClr>
                <a:srgbClr val="272525"/>
              </a:buClr>
              <a:buSzPts val="2029"/>
              <a:buFont typeface="Inter"/>
              <a:buNone/>
            </a:pPr>
            <a:r>
              <a:rPr b="1" i="0" lang="en-US" sz="2029" u="none" cap="none" strike="noStrike">
                <a:solidFill>
                  <a:srgbClr val="272525"/>
                </a:solidFill>
                <a:latin typeface="Inter"/>
                <a:ea typeface="Inter"/>
                <a:cs typeface="Inter"/>
                <a:sym typeface="Inter"/>
              </a:rPr>
              <a:t>Expanded Monuments Database</a:t>
            </a:r>
            <a:endParaRPr b="0" i="0" sz="2029" u="none" cap="none" strike="noStrike">
              <a:solidFill>
                <a:schemeClr val="dk1"/>
              </a:solidFill>
              <a:latin typeface="Calibri"/>
              <a:ea typeface="Calibri"/>
              <a:cs typeface="Calibri"/>
              <a:sym typeface="Calibri"/>
            </a:endParaRPr>
          </a:p>
        </p:txBody>
      </p:sp>
      <p:sp>
        <p:nvSpPr>
          <p:cNvPr id="289" name="Google Shape;289;p4"/>
          <p:cNvSpPr/>
          <p:nvPr/>
        </p:nvSpPr>
        <p:spPr>
          <a:xfrm>
            <a:off x="8448928" y="2680325"/>
            <a:ext cx="4845300" cy="1649700"/>
          </a:xfrm>
          <a:prstGeom prst="rect">
            <a:avLst/>
          </a:prstGeom>
          <a:noFill/>
          <a:ln>
            <a:noFill/>
          </a:ln>
        </p:spPr>
        <p:txBody>
          <a:bodyPr anchorCtr="0" anchor="t" bIns="45700" lIns="91425" spcFirstLastPara="1" rIns="91425" wrap="square" tIns="45700">
            <a:noAutofit/>
          </a:bodyPr>
          <a:lstStyle/>
          <a:p>
            <a:pPr indent="0" lvl="0" marL="0" marR="0" rtl="0" algn="l">
              <a:lnSpc>
                <a:spcPct val="160012"/>
              </a:lnSpc>
              <a:spcBef>
                <a:spcPts val="0"/>
              </a:spcBef>
              <a:spcAft>
                <a:spcPts val="0"/>
              </a:spcAft>
              <a:buClr>
                <a:srgbClr val="272525"/>
              </a:buClr>
              <a:buSzPts val="1623"/>
              <a:buFont typeface="Inter"/>
              <a:buNone/>
            </a:pPr>
            <a:r>
              <a:rPr b="0" i="0" lang="en-US" sz="1623" u="none" cap="none" strike="noStrike">
                <a:solidFill>
                  <a:srgbClr val="272525"/>
                </a:solidFill>
                <a:latin typeface="Inter"/>
                <a:ea typeface="Inter"/>
                <a:cs typeface="Inter"/>
                <a:sym typeface="Inter"/>
              </a:rPr>
              <a:t>Continuously add new monuments and locations to widen our scope and enhance our users' experience, with a particular focus on lesser-known destinations.</a:t>
            </a:r>
            <a:endParaRPr b="0" i="0" sz="1623" u="none" cap="none" strike="noStrike">
              <a:solidFill>
                <a:schemeClr val="dk1"/>
              </a:solidFill>
              <a:latin typeface="Calibri"/>
              <a:ea typeface="Calibri"/>
              <a:cs typeface="Calibri"/>
              <a:sym typeface="Calibri"/>
            </a:endParaRPr>
          </a:p>
        </p:txBody>
      </p:sp>
      <p:sp>
        <p:nvSpPr>
          <p:cNvPr id="290" name="Google Shape;290;p4"/>
          <p:cNvSpPr/>
          <p:nvPr/>
        </p:nvSpPr>
        <p:spPr>
          <a:xfrm>
            <a:off x="6361628" y="3027045"/>
            <a:ext cx="721519" cy="41196"/>
          </a:xfrm>
          <a:prstGeom prst="rect">
            <a:avLst/>
          </a:prstGeom>
          <a:solidFill>
            <a:srgbClr val="B5B7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4"/>
          <p:cNvSpPr/>
          <p:nvPr/>
        </p:nvSpPr>
        <p:spPr>
          <a:xfrm>
            <a:off x="7083147" y="2815828"/>
            <a:ext cx="463868" cy="463868"/>
          </a:xfrm>
          <a:prstGeom prst="roundRect">
            <a:avLst>
              <a:gd fmla="val 20000" name="adj"/>
            </a:avLst>
          </a:prstGeom>
          <a:solidFill>
            <a:srgbClr val="DADBF1"/>
          </a:solidFill>
          <a:ln cap="flat" cmpd="sng" w="12850">
            <a:solidFill>
              <a:srgbClr val="B5B7E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4"/>
          <p:cNvSpPr/>
          <p:nvPr/>
        </p:nvSpPr>
        <p:spPr>
          <a:xfrm>
            <a:off x="7221855" y="2854523"/>
            <a:ext cx="186452" cy="386477"/>
          </a:xfrm>
          <a:prstGeom prst="rect">
            <a:avLst/>
          </a:prstGeom>
          <a:noFill/>
          <a:ln>
            <a:noFill/>
          </a:ln>
        </p:spPr>
        <p:txBody>
          <a:bodyPr anchorCtr="0" anchor="t" bIns="45700" lIns="91425" spcFirstLastPara="1" rIns="91425" wrap="square" tIns="45700">
            <a:noAutofit/>
          </a:bodyPr>
          <a:lstStyle/>
          <a:p>
            <a:pPr indent="0" lvl="0" marL="0" marR="0" rtl="0" algn="ctr">
              <a:lnSpc>
                <a:spcPct val="125010"/>
              </a:lnSpc>
              <a:spcBef>
                <a:spcPts val="0"/>
              </a:spcBef>
              <a:spcAft>
                <a:spcPts val="0"/>
              </a:spcAft>
              <a:buClr>
                <a:srgbClr val="272525"/>
              </a:buClr>
              <a:buSzPts val="2435"/>
              <a:buFont typeface="Inter"/>
              <a:buNone/>
            </a:pPr>
            <a:r>
              <a:rPr b="1" i="0" lang="en-US" sz="2435" u="none" cap="none" strike="noStrike">
                <a:solidFill>
                  <a:srgbClr val="272525"/>
                </a:solidFill>
                <a:latin typeface="Inter"/>
                <a:ea typeface="Inter"/>
                <a:cs typeface="Inter"/>
                <a:sym typeface="Inter"/>
              </a:rPr>
              <a:t>2</a:t>
            </a:r>
            <a:endParaRPr b="0" i="0" sz="2435" u="none" cap="none" strike="noStrike">
              <a:solidFill>
                <a:schemeClr val="dk1"/>
              </a:solidFill>
              <a:latin typeface="Calibri"/>
              <a:ea typeface="Calibri"/>
              <a:cs typeface="Calibri"/>
              <a:sym typeface="Calibri"/>
            </a:endParaRPr>
          </a:p>
        </p:txBody>
      </p:sp>
      <p:sp>
        <p:nvSpPr>
          <p:cNvPr id="293" name="Google Shape;293;p4"/>
          <p:cNvSpPr/>
          <p:nvPr/>
        </p:nvSpPr>
        <p:spPr>
          <a:xfrm>
            <a:off x="2956700" y="2860825"/>
            <a:ext cx="3224400" cy="322200"/>
          </a:xfrm>
          <a:prstGeom prst="rect">
            <a:avLst/>
          </a:prstGeom>
          <a:noFill/>
          <a:ln>
            <a:noFill/>
          </a:ln>
        </p:spPr>
        <p:txBody>
          <a:bodyPr anchorCtr="0" anchor="t" bIns="45700" lIns="91425" spcFirstLastPara="1" rIns="91425" wrap="square" tIns="45700">
            <a:noAutofit/>
          </a:bodyPr>
          <a:lstStyle/>
          <a:p>
            <a:pPr indent="0" lvl="0" marL="0" marR="0" rtl="0" algn="r">
              <a:lnSpc>
                <a:spcPct val="124987"/>
              </a:lnSpc>
              <a:spcBef>
                <a:spcPts val="0"/>
              </a:spcBef>
              <a:spcAft>
                <a:spcPts val="0"/>
              </a:spcAft>
              <a:buClr>
                <a:srgbClr val="272525"/>
              </a:buClr>
              <a:buSzPts val="2029"/>
              <a:buFont typeface="Inter"/>
              <a:buNone/>
            </a:pPr>
            <a:r>
              <a:rPr b="1" i="0" lang="en-US" sz="2029" u="none" cap="none" strike="noStrike">
                <a:solidFill>
                  <a:srgbClr val="272525"/>
                </a:solidFill>
                <a:latin typeface="Inter"/>
                <a:ea typeface="Inter"/>
                <a:cs typeface="Inter"/>
                <a:sym typeface="Inter"/>
              </a:rPr>
              <a:t>Guided Audio Tours</a:t>
            </a:r>
            <a:endParaRPr b="0" i="0" sz="2029" u="none" cap="none" strike="noStrike">
              <a:solidFill>
                <a:schemeClr val="dk1"/>
              </a:solidFill>
              <a:latin typeface="Calibri"/>
              <a:ea typeface="Calibri"/>
              <a:cs typeface="Calibri"/>
              <a:sym typeface="Calibri"/>
            </a:endParaRPr>
          </a:p>
        </p:txBody>
      </p:sp>
      <p:sp>
        <p:nvSpPr>
          <p:cNvPr id="294" name="Google Shape;294;p4"/>
          <p:cNvSpPr/>
          <p:nvPr/>
        </p:nvSpPr>
        <p:spPr>
          <a:xfrm>
            <a:off x="2418755" y="3388995"/>
            <a:ext cx="3762494" cy="1649611"/>
          </a:xfrm>
          <a:prstGeom prst="rect">
            <a:avLst/>
          </a:prstGeom>
          <a:noFill/>
          <a:ln>
            <a:noFill/>
          </a:ln>
        </p:spPr>
        <p:txBody>
          <a:bodyPr anchorCtr="0" anchor="t" bIns="45700" lIns="91425" spcFirstLastPara="1" rIns="91425" wrap="square" tIns="45700">
            <a:noAutofit/>
          </a:bodyPr>
          <a:lstStyle/>
          <a:p>
            <a:pPr indent="0" lvl="0" marL="0" marR="0" rtl="0" algn="r">
              <a:lnSpc>
                <a:spcPct val="160012"/>
              </a:lnSpc>
              <a:spcBef>
                <a:spcPts val="0"/>
              </a:spcBef>
              <a:spcAft>
                <a:spcPts val="0"/>
              </a:spcAft>
              <a:buClr>
                <a:srgbClr val="272525"/>
              </a:buClr>
              <a:buSzPts val="1623"/>
              <a:buFont typeface="Inter"/>
              <a:buNone/>
            </a:pPr>
            <a:r>
              <a:rPr b="0" i="0" lang="en-US" sz="1623" u="none" cap="none" strike="noStrike">
                <a:solidFill>
                  <a:srgbClr val="272525"/>
                </a:solidFill>
                <a:latin typeface="Inter"/>
                <a:ea typeface="Inter"/>
                <a:cs typeface="Inter"/>
                <a:sym typeface="Inter"/>
              </a:rPr>
              <a:t>Coming soon to the Indian Monuments app - in-app audio tours of each monument, offering in-depth information and insights into each location's history and cultural contexts.</a:t>
            </a:r>
            <a:endParaRPr b="0" i="0" sz="1623" u="none" cap="none" strike="noStrike">
              <a:solidFill>
                <a:schemeClr val="dk1"/>
              </a:solidFill>
              <a:latin typeface="Calibri"/>
              <a:ea typeface="Calibri"/>
              <a:cs typeface="Calibri"/>
              <a:sym typeface="Calibri"/>
            </a:endParaRPr>
          </a:p>
        </p:txBody>
      </p:sp>
      <p:sp>
        <p:nvSpPr>
          <p:cNvPr id="295" name="Google Shape;295;p4"/>
          <p:cNvSpPr/>
          <p:nvPr/>
        </p:nvSpPr>
        <p:spPr>
          <a:xfrm>
            <a:off x="7547015" y="5114449"/>
            <a:ext cx="721519" cy="41196"/>
          </a:xfrm>
          <a:prstGeom prst="rect">
            <a:avLst/>
          </a:prstGeom>
          <a:solidFill>
            <a:srgbClr val="B5B7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4"/>
          <p:cNvSpPr/>
          <p:nvPr/>
        </p:nvSpPr>
        <p:spPr>
          <a:xfrm>
            <a:off x="7083147" y="4903232"/>
            <a:ext cx="463868" cy="463868"/>
          </a:xfrm>
          <a:prstGeom prst="roundRect">
            <a:avLst>
              <a:gd fmla="val 20000" name="adj"/>
            </a:avLst>
          </a:prstGeom>
          <a:solidFill>
            <a:srgbClr val="DADBF1"/>
          </a:solidFill>
          <a:ln cap="flat" cmpd="sng" w="12850">
            <a:solidFill>
              <a:srgbClr val="B5B7E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4"/>
          <p:cNvSpPr/>
          <p:nvPr/>
        </p:nvSpPr>
        <p:spPr>
          <a:xfrm>
            <a:off x="7218045" y="4941927"/>
            <a:ext cx="194072" cy="386477"/>
          </a:xfrm>
          <a:prstGeom prst="rect">
            <a:avLst/>
          </a:prstGeom>
          <a:noFill/>
          <a:ln>
            <a:noFill/>
          </a:ln>
        </p:spPr>
        <p:txBody>
          <a:bodyPr anchorCtr="0" anchor="t" bIns="45700" lIns="91425" spcFirstLastPara="1" rIns="91425" wrap="square" tIns="45700">
            <a:noAutofit/>
          </a:bodyPr>
          <a:lstStyle/>
          <a:p>
            <a:pPr indent="0" lvl="0" marL="0" marR="0" rtl="0" algn="ctr">
              <a:lnSpc>
                <a:spcPct val="125010"/>
              </a:lnSpc>
              <a:spcBef>
                <a:spcPts val="0"/>
              </a:spcBef>
              <a:spcAft>
                <a:spcPts val="0"/>
              </a:spcAft>
              <a:buClr>
                <a:srgbClr val="272525"/>
              </a:buClr>
              <a:buSzPts val="2435"/>
              <a:buFont typeface="Inter"/>
              <a:buNone/>
            </a:pPr>
            <a:r>
              <a:rPr b="1" i="0" lang="en-US" sz="2435" u="none" cap="none" strike="noStrike">
                <a:solidFill>
                  <a:srgbClr val="272525"/>
                </a:solidFill>
                <a:latin typeface="Inter"/>
                <a:ea typeface="Inter"/>
                <a:cs typeface="Inter"/>
                <a:sym typeface="Inter"/>
              </a:rPr>
              <a:t>3</a:t>
            </a:r>
            <a:endParaRPr b="0" i="0" sz="2435" u="none" cap="none" strike="noStrike">
              <a:solidFill>
                <a:schemeClr val="dk1"/>
              </a:solidFill>
              <a:latin typeface="Calibri"/>
              <a:ea typeface="Calibri"/>
              <a:cs typeface="Calibri"/>
              <a:sym typeface="Calibri"/>
            </a:endParaRPr>
          </a:p>
        </p:txBody>
      </p:sp>
      <p:sp>
        <p:nvSpPr>
          <p:cNvPr id="298" name="Google Shape;298;p4"/>
          <p:cNvSpPr/>
          <p:nvPr/>
        </p:nvSpPr>
        <p:spPr>
          <a:xfrm>
            <a:off x="8448928" y="4948250"/>
            <a:ext cx="3603600" cy="322200"/>
          </a:xfrm>
          <a:prstGeom prst="rect">
            <a:avLst/>
          </a:prstGeom>
          <a:noFill/>
          <a:ln>
            <a:noFill/>
          </a:ln>
        </p:spPr>
        <p:txBody>
          <a:bodyPr anchorCtr="0" anchor="t" bIns="45700" lIns="91425" spcFirstLastPara="1" rIns="91425" wrap="square" tIns="45700">
            <a:noAutofit/>
          </a:bodyPr>
          <a:lstStyle/>
          <a:p>
            <a:pPr indent="0" lvl="0" marL="0" marR="0" rtl="0" algn="l">
              <a:lnSpc>
                <a:spcPct val="124987"/>
              </a:lnSpc>
              <a:spcBef>
                <a:spcPts val="0"/>
              </a:spcBef>
              <a:spcAft>
                <a:spcPts val="0"/>
              </a:spcAft>
              <a:buClr>
                <a:srgbClr val="272525"/>
              </a:buClr>
              <a:buSzPts val="2029"/>
              <a:buFont typeface="Inter"/>
              <a:buNone/>
            </a:pPr>
            <a:r>
              <a:rPr b="1" i="0" lang="en-US" sz="2029" u="none" cap="none" strike="noStrike">
                <a:solidFill>
                  <a:srgbClr val="272525"/>
                </a:solidFill>
                <a:latin typeface="Inter"/>
                <a:ea typeface="Inter"/>
                <a:cs typeface="Inter"/>
                <a:sym typeface="Inter"/>
              </a:rPr>
              <a:t>Multi-Language Support</a:t>
            </a:r>
            <a:endParaRPr b="0" i="0" sz="2029" u="none" cap="none" strike="noStrike">
              <a:solidFill>
                <a:schemeClr val="dk1"/>
              </a:solidFill>
              <a:latin typeface="Calibri"/>
              <a:ea typeface="Calibri"/>
              <a:cs typeface="Calibri"/>
              <a:sym typeface="Calibri"/>
            </a:endParaRPr>
          </a:p>
        </p:txBody>
      </p:sp>
      <p:sp>
        <p:nvSpPr>
          <p:cNvPr id="299" name="Google Shape;299;p4"/>
          <p:cNvSpPr/>
          <p:nvPr/>
        </p:nvSpPr>
        <p:spPr>
          <a:xfrm>
            <a:off x="8448913" y="5476399"/>
            <a:ext cx="3762613" cy="1979533"/>
          </a:xfrm>
          <a:prstGeom prst="rect">
            <a:avLst/>
          </a:prstGeom>
          <a:noFill/>
          <a:ln>
            <a:noFill/>
          </a:ln>
        </p:spPr>
        <p:txBody>
          <a:bodyPr anchorCtr="0" anchor="t" bIns="45700" lIns="91425" spcFirstLastPara="1" rIns="91425" wrap="square" tIns="45700">
            <a:noAutofit/>
          </a:bodyPr>
          <a:lstStyle/>
          <a:p>
            <a:pPr indent="0" lvl="0" marL="0" marR="0" rtl="0" algn="l">
              <a:lnSpc>
                <a:spcPct val="160012"/>
              </a:lnSpc>
              <a:spcBef>
                <a:spcPts val="0"/>
              </a:spcBef>
              <a:spcAft>
                <a:spcPts val="0"/>
              </a:spcAft>
              <a:buClr>
                <a:srgbClr val="272525"/>
              </a:buClr>
              <a:buSzPts val="1623"/>
              <a:buFont typeface="Inter"/>
              <a:buNone/>
            </a:pPr>
            <a:r>
              <a:rPr b="0" i="0" lang="en-US" sz="1623" u="none" cap="none" strike="noStrike">
                <a:solidFill>
                  <a:srgbClr val="272525"/>
                </a:solidFill>
                <a:latin typeface="Inter"/>
                <a:ea typeface="Inter"/>
                <a:cs typeface="Inter"/>
                <a:sym typeface="Inter"/>
              </a:rPr>
              <a:t>We plan to introduce multi-language support for the Indian Monuments app, offering comprehensive information in Hindi and other regional languages to make the app accessible and user-friendly for all.</a:t>
            </a:r>
            <a:endParaRPr b="0" i="0" sz="1623" u="none" cap="none" strike="noStrike">
              <a:solidFill>
                <a:schemeClr val="dk1"/>
              </a:solidFill>
              <a:latin typeface="Calibri"/>
              <a:ea typeface="Calibri"/>
              <a:cs typeface="Calibri"/>
              <a:sym typeface="Calibri"/>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5"/>
          <p:cNvSpPr/>
          <p:nvPr/>
        </p:nvSpPr>
        <p:spPr>
          <a:xfrm>
            <a:off x="0" y="0"/>
            <a:ext cx="14630400" cy="8229600"/>
          </a:xfrm>
          <a:prstGeom prst="rect">
            <a:avLst/>
          </a:prstGeom>
          <a:solidFill>
            <a:srgbClr val="F6F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5"/>
          <p:cNvSpPr/>
          <p:nvPr/>
        </p:nvSpPr>
        <p:spPr>
          <a:xfrm>
            <a:off x="0" y="0"/>
            <a:ext cx="14630400" cy="8229600"/>
          </a:xfrm>
          <a:prstGeom prst="rect">
            <a:avLst/>
          </a:prstGeom>
          <a:solidFill>
            <a:srgbClr val="FFFFFF"/>
          </a:solidFill>
          <a:ln cap="flat" cmpd="sng" w="13800">
            <a:solidFill>
              <a:srgbClr val="E5E0D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307" name="Google Shape;307;p5"/>
          <p:cNvPicPr preferRelativeResize="0"/>
          <p:nvPr/>
        </p:nvPicPr>
        <p:blipFill rotWithShape="1">
          <a:blip r:embed="rId3">
            <a:alphaModFix/>
          </a:blip>
          <a:srcRect b="0" l="0" r="0" t="0"/>
          <a:stretch/>
        </p:blipFill>
        <p:spPr>
          <a:xfrm>
            <a:off x="0" y="0"/>
            <a:ext cx="14630400" cy="8229600"/>
          </a:xfrm>
          <a:prstGeom prst="rect">
            <a:avLst/>
          </a:prstGeom>
          <a:noFill/>
          <a:ln>
            <a:noFill/>
          </a:ln>
        </p:spPr>
      </p:pic>
      <p:sp>
        <p:nvSpPr>
          <p:cNvPr id="308" name="Google Shape;308;p5"/>
          <p:cNvSpPr/>
          <p:nvPr/>
        </p:nvSpPr>
        <p:spPr>
          <a:xfrm>
            <a:off x="0" y="0"/>
            <a:ext cx="14630400" cy="8229600"/>
          </a:xfrm>
          <a:prstGeom prst="rect">
            <a:avLst/>
          </a:prstGeom>
          <a:solidFill>
            <a:srgbClr val="FFFFFF">
              <a:alpha val="84705"/>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5"/>
          <p:cNvSpPr/>
          <p:nvPr/>
        </p:nvSpPr>
        <p:spPr>
          <a:xfrm>
            <a:off x="2038001" y="2890125"/>
            <a:ext cx="8051100" cy="694500"/>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000000"/>
              </a:buClr>
              <a:buSzPts val="4374"/>
              <a:buFont typeface="Inter"/>
              <a:buNone/>
            </a:pPr>
            <a:r>
              <a:rPr b="1" i="0" lang="en-US" sz="4374" u="none" cap="none" strike="noStrike">
                <a:solidFill>
                  <a:srgbClr val="000000"/>
                </a:solidFill>
                <a:latin typeface="Inter"/>
                <a:ea typeface="Inter"/>
                <a:cs typeface="Inter"/>
                <a:sym typeface="Inter"/>
              </a:rPr>
              <a:t>Conclusion &amp; Call to Action</a:t>
            </a:r>
            <a:endParaRPr b="0" i="0" sz="4374" u="none" cap="none" strike="noStrike">
              <a:solidFill>
                <a:schemeClr val="dk1"/>
              </a:solidFill>
              <a:latin typeface="Calibri"/>
              <a:ea typeface="Calibri"/>
              <a:cs typeface="Calibri"/>
              <a:sym typeface="Calibri"/>
            </a:endParaRPr>
          </a:p>
        </p:txBody>
      </p:sp>
      <p:sp>
        <p:nvSpPr>
          <p:cNvPr id="310" name="Google Shape;310;p5"/>
          <p:cNvSpPr/>
          <p:nvPr/>
        </p:nvSpPr>
        <p:spPr>
          <a:xfrm>
            <a:off x="2037993" y="3917752"/>
            <a:ext cx="10554414" cy="1421606"/>
          </a:xfrm>
          <a:prstGeom prst="rect">
            <a:avLst/>
          </a:prstGeom>
          <a:noFill/>
          <a:ln>
            <a:noFill/>
          </a:ln>
        </p:spPr>
        <p:txBody>
          <a:bodyPr anchorCtr="0" anchor="t" bIns="45700" lIns="91425" spcFirstLastPara="1" rIns="91425" wrap="square" tIns="45700">
            <a:noAutofit/>
          </a:bodyPr>
          <a:lstStyle/>
          <a:p>
            <a:pPr indent="0" lvl="0" marL="0" marR="0" rtl="0" algn="l">
              <a:lnSpc>
                <a:spcPct val="159942"/>
              </a:lnSpc>
              <a:spcBef>
                <a:spcPts val="0"/>
              </a:spcBef>
              <a:spcAft>
                <a:spcPts val="0"/>
              </a:spcAft>
              <a:buClr>
                <a:srgbClr val="272525"/>
              </a:buClr>
              <a:buSzPts val="1750"/>
              <a:buFont typeface="Inter"/>
              <a:buNone/>
            </a:pPr>
            <a:r>
              <a:rPr b="0" i="0" lang="en-US" sz="1950" u="none" cap="none" strike="noStrike">
                <a:solidFill>
                  <a:srgbClr val="272525"/>
                </a:solidFill>
                <a:latin typeface="Inter"/>
                <a:ea typeface="Inter"/>
                <a:cs typeface="Inter"/>
                <a:sym typeface="Inter"/>
              </a:rPr>
              <a:t>The Indian Monuments app is the perfect tool for anyone interested in exploring India's rich historical legacy. From comprehensive information to ticket bookings and user reviews, we offer everything you need to make the most of your visit. Download the Indian Monuments app now and start your cultural journey today!</a:t>
            </a:r>
            <a:endParaRPr b="0" i="0" sz="1950" u="none" cap="none" strike="noStrike">
              <a:solidFill>
                <a:schemeClr val="dk1"/>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2"/>
          <p:cNvSpPr/>
          <p:nvPr/>
        </p:nvSpPr>
        <p:spPr>
          <a:xfrm>
            <a:off x="0" y="0"/>
            <a:ext cx="14630400" cy="8229600"/>
          </a:xfrm>
          <a:prstGeom prst="rect">
            <a:avLst/>
          </a:prstGeom>
          <a:solidFill>
            <a:srgbClr val="F6F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
          <p:cNvSpPr/>
          <p:nvPr/>
        </p:nvSpPr>
        <p:spPr>
          <a:xfrm>
            <a:off x="0" y="0"/>
            <a:ext cx="14630400" cy="9482852"/>
          </a:xfrm>
          <a:prstGeom prst="rect">
            <a:avLst/>
          </a:prstGeom>
          <a:solidFill>
            <a:srgbClr val="FFFFFF"/>
          </a:solidFill>
          <a:ln cap="flat" cmpd="sng" w="9625">
            <a:solidFill>
              <a:srgbClr val="E5E0D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
          <p:cNvSpPr/>
          <p:nvPr/>
        </p:nvSpPr>
        <p:spPr>
          <a:xfrm>
            <a:off x="3621167" y="427673"/>
            <a:ext cx="3110746" cy="486013"/>
          </a:xfrm>
          <a:prstGeom prst="rect">
            <a:avLst/>
          </a:prstGeom>
          <a:noFill/>
          <a:ln>
            <a:noFill/>
          </a:ln>
        </p:spPr>
        <p:txBody>
          <a:bodyPr anchorCtr="0" anchor="t" bIns="45700" lIns="91425" spcFirstLastPara="1" rIns="91425" wrap="square" tIns="45700">
            <a:noAutofit/>
          </a:bodyPr>
          <a:lstStyle/>
          <a:p>
            <a:pPr indent="0" lvl="0" marL="0" marR="0" rtl="0" algn="l">
              <a:lnSpc>
                <a:spcPct val="124983"/>
              </a:lnSpc>
              <a:spcBef>
                <a:spcPts val="0"/>
              </a:spcBef>
              <a:spcAft>
                <a:spcPts val="0"/>
              </a:spcAft>
              <a:buClr>
                <a:srgbClr val="000000"/>
              </a:buClr>
              <a:buSzPts val="3062"/>
              <a:buFont typeface="Inter"/>
              <a:buNone/>
            </a:pPr>
            <a:r>
              <a:rPr b="1" i="0" lang="en-US" sz="3062" u="none" cap="none" strike="noStrike">
                <a:solidFill>
                  <a:srgbClr val="000000"/>
                </a:solidFill>
                <a:latin typeface="Inter"/>
                <a:ea typeface="Inter"/>
                <a:cs typeface="Inter"/>
                <a:sym typeface="Inter"/>
              </a:rPr>
              <a:t>Key Features</a:t>
            </a:r>
            <a:endParaRPr b="0" i="0" sz="3062" u="none" cap="none" strike="noStrike">
              <a:solidFill>
                <a:schemeClr val="dk1"/>
              </a:solidFill>
              <a:latin typeface="Calibri"/>
              <a:ea typeface="Calibri"/>
              <a:cs typeface="Calibri"/>
              <a:sym typeface="Calibri"/>
            </a:endParaRPr>
          </a:p>
        </p:txBody>
      </p:sp>
      <p:pic>
        <p:nvPicPr>
          <p:cNvPr descr="preencoded.png" id="91" name="Google Shape;91;p2"/>
          <p:cNvPicPr preferRelativeResize="0"/>
          <p:nvPr/>
        </p:nvPicPr>
        <p:blipFill rotWithShape="1">
          <a:blip r:embed="rId3">
            <a:alphaModFix/>
          </a:blip>
          <a:srcRect b="0" l="0" r="0" t="0"/>
          <a:stretch/>
        </p:blipFill>
        <p:spPr>
          <a:xfrm>
            <a:off x="3621167" y="1166327"/>
            <a:ext cx="3577351" cy="2210872"/>
          </a:xfrm>
          <a:prstGeom prst="rect">
            <a:avLst/>
          </a:prstGeom>
          <a:noFill/>
          <a:ln>
            <a:noFill/>
          </a:ln>
        </p:spPr>
      </p:pic>
      <p:sp>
        <p:nvSpPr>
          <p:cNvPr id="92" name="Google Shape;92;p2"/>
          <p:cNvSpPr/>
          <p:nvPr/>
        </p:nvSpPr>
        <p:spPr>
          <a:xfrm>
            <a:off x="3621177" y="3629850"/>
            <a:ext cx="3233700" cy="243000"/>
          </a:xfrm>
          <a:prstGeom prst="rect">
            <a:avLst/>
          </a:prstGeom>
          <a:noFill/>
          <a:ln>
            <a:noFill/>
          </a:ln>
        </p:spPr>
        <p:txBody>
          <a:bodyPr anchorCtr="0" anchor="t" bIns="45700" lIns="91425" spcFirstLastPara="1" rIns="91425" wrap="square" tIns="45700">
            <a:noAutofit/>
          </a:bodyPr>
          <a:lstStyle/>
          <a:p>
            <a:pPr indent="0" lvl="0" marL="0" marR="0" rtl="0" algn="l">
              <a:lnSpc>
                <a:spcPct val="125016"/>
              </a:lnSpc>
              <a:spcBef>
                <a:spcPts val="0"/>
              </a:spcBef>
              <a:spcAft>
                <a:spcPts val="0"/>
              </a:spcAft>
              <a:buClr>
                <a:srgbClr val="000000"/>
              </a:buClr>
              <a:buSzPts val="1531"/>
              <a:buFont typeface="Inter"/>
              <a:buNone/>
            </a:pPr>
            <a:r>
              <a:rPr b="1" i="0" lang="en-US" sz="1531" u="none" cap="none" strike="noStrike">
                <a:solidFill>
                  <a:srgbClr val="000000"/>
                </a:solidFill>
                <a:latin typeface="Inter"/>
                <a:ea typeface="Inter"/>
                <a:cs typeface="Inter"/>
                <a:sym typeface="Inter"/>
              </a:rPr>
              <a:t>Comprehensive Information</a:t>
            </a:r>
            <a:endParaRPr b="0" i="0" sz="1531" u="none" cap="none" strike="noStrike">
              <a:solidFill>
                <a:schemeClr val="dk1"/>
              </a:solidFill>
              <a:latin typeface="Calibri"/>
              <a:ea typeface="Calibri"/>
              <a:cs typeface="Calibri"/>
              <a:sym typeface="Calibri"/>
            </a:endParaRPr>
          </a:p>
        </p:txBody>
      </p:sp>
      <p:sp>
        <p:nvSpPr>
          <p:cNvPr id="93" name="Google Shape;93;p2"/>
          <p:cNvSpPr/>
          <p:nvPr/>
        </p:nvSpPr>
        <p:spPr>
          <a:xfrm>
            <a:off x="3621167" y="4028361"/>
            <a:ext cx="3577352" cy="994886"/>
          </a:xfrm>
          <a:prstGeom prst="rect">
            <a:avLst/>
          </a:prstGeom>
          <a:noFill/>
          <a:ln>
            <a:noFill/>
          </a:ln>
        </p:spPr>
        <p:txBody>
          <a:bodyPr anchorCtr="0" anchor="t" bIns="45700" lIns="91425" spcFirstLastPara="1" rIns="91425" wrap="square" tIns="45700">
            <a:noAutofit/>
          </a:bodyPr>
          <a:lstStyle/>
          <a:p>
            <a:pPr indent="0" lvl="0" marL="0" marR="0" rtl="0" algn="l">
              <a:lnSpc>
                <a:spcPct val="160000"/>
              </a:lnSpc>
              <a:spcBef>
                <a:spcPts val="0"/>
              </a:spcBef>
              <a:spcAft>
                <a:spcPts val="0"/>
              </a:spcAft>
              <a:buClr>
                <a:srgbClr val="272525"/>
              </a:buClr>
              <a:buSzPts val="1225"/>
              <a:buFont typeface="Inter"/>
              <a:buNone/>
            </a:pPr>
            <a:r>
              <a:rPr b="0" i="0" lang="en-US" sz="1225" u="none" cap="none" strike="noStrike">
                <a:solidFill>
                  <a:srgbClr val="272525"/>
                </a:solidFill>
                <a:latin typeface="Inter"/>
                <a:ea typeface="Inter"/>
                <a:cs typeface="Inter"/>
                <a:sym typeface="Inter"/>
              </a:rPr>
              <a:t>Learn about each monument's unique historical background, architectural style, and cultural significance with our comprehensive and detailed database.</a:t>
            </a:r>
            <a:endParaRPr b="0" i="0" sz="1225" u="none" cap="none" strike="noStrike">
              <a:solidFill>
                <a:schemeClr val="dk1"/>
              </a:solidFill>
              <a:latin typeface="Calibri"/>
              <a:ea typeface="Calibri"/>
              <a:cs typeface="Calibri"/>
              <a:sym typeface="Calibri"/>
            </a:endParaRPr>
          </a:p>
        </p:txBody>
      </p:sp>
      <p:pic>
        <p:nvPicPr>
          <p:cNvPr descr="preencoded.png" id="94" name="Google Shape;94;p2"/>
          <p:cNvPicPr preferRelativeResize="0"/>
          <p:nvPr/>
        </p:nvPicPr>
        <p:blipFill rotWithShape="1">
          <a:blip r:embed="rId4">
            <a:alphaModFix/>
          </a:blip>
          <a:srcRect b="0" l="0" r="0" t="0"/>
          <a:stretch/>
        </p:blipFill>
        <p:spPr>
          <a:xfrm>
            <a:off x="7431762" y="1224677"/>
            <a:ext cx="3577471" cy="2210991"/>
          </a:xfrm>
          <a:prstGeom prst="rect">
            <a:avLst/>
          </a:prstGeom>
          <a:noFill/>
          <a:ln>
            <a:noFill/>
          </a:ln>
        </p:spPr>
      </p:pic>
      <p:sp>
        <p:nvSpPr>
          <p:cNvPr id="95" name="Google Shape;95;p2"/>
          <p:cNvSpPr/>
          <p:nvPr/>
        </p:nvSpPr>
        <p:spPr>
          <a:xfrm>
            <a:off x="7431742" y="3629975"/>
            <a:ext cx="3233700" cy="243000"/>
          </a:xfrm>
          <a:prstGeom prst="rect">
            <a:avLst/>
          </a:prstGeom>
          <a:noFill/>
          <a:ln>
            <a:noFill/>
          </a:ln>
        </p:spPr>
        <p:txBody>
          <a:bodyPr anchorCtr="0" anchor="t" bIns="45700" lIns="91425" spcFirstLastPara="1" rIns="91425" wrap="square" tIns="45700">
            <a:noAutofit/>
          </a:bodyPr>
          <a:lstStyle/>
          <a:p>
            <a:pPr indent="0" lvl="0" marL="0" marR="0" rtl="0" algn="l">
              <a:lnSpc>
                <a:spcPct val="125016"/>
              </a:lnSpc>
              <a:spcBef>
                <a:spcPts val="0"/>
              </a:spcBef>
              <a:spcAft>
                <a:spcPts val="0"/>
              </a:spcAft>
              <a:buClr>
                <a:srgbClr val="000000"/>
              </a:buClr>
              <a:buSzPts val="1531"/>
              <a:buFont typeface="Inter"/>
              <a:buNone/>
            </a:pPr>
            <a:r>
              <a:rPr b="1" i="0" lang="en-US" sz="1531" u="none" cap="none" strike="noStrike">
                <a:solidFill>
                  <a:srgbClr val="000000"/>
                </a:solidFill>
                <a:latin typeface="Inter"/>
                <a:ea typeface="Inter"/>
                <a:cs typeface="Inter"/>
                <a:sym typeface="Inter"/>
              </a:rPr>
              <a:t>Online Ticket Booking</a:t>
            </a:r>
            <a:endParaRPr b="0" i="0" sz="1531" u="none" cap="none" strike="noStrike">
              <a:solidFill>
                <a:schemeClr val="dk1"/>
              </a:solidFill>
              <a:latin typeface="Calibri"/>
              <a:ea typeface="Calibri"/>
              <a:cs typeface="Calibri"/>
              <a:sym typeface="Calibri"/>
            </a:endParaRPr>
          </a:p>
        </p:txBody>
      </p:sp>
      <p:sp>
        <p:nvSpPr>
          <p:cNvPr id="96" name="Google Shape;96;p2"/>
          <p:cNvSpPr/>
          <p:nvPr/>
        </p:nvSpPr>
        <p:spPr>
          <a:xfrm>
            <a:off x="7431762" y="4028480"/>
            <a:ext cx="3577471" cy="746165"/>
          </a:xfrm>
          <a:prstGeom prst="rect">
            <a:avLst/>
          </a:prstGeom>
          <a:noFill/>
          <a:ln>
            <a:noFill/>
          </a:ln>
        </p:spPr>
        <p:txBody>
          <a:bodyPr anchorCtr="0" anchor="t" bIns="45700" lIns="91425" spcFirstLastPara="1" rIns="91425" wrap="square" tIns="45700">
            <a:noAutofit/>
          </a:bodyPr>
          <a:lstStyle/>
          <a:p>
            <a:pPr indent="0" lvl="0" marL="0" marR="0" rtl="0" algn="l">
              <a:lnSpc>
                <a:spcPct val="160000"/>
              </a:lnSpc>
              <a:spcBef>
                <a:spcPts val="0"/>
              </a:spcBef>
              <a:spcAft>
                <a:spcPts val="0"/>
              </a:spcAft>
              <a:buClr>
                <a:srgbClr val="272525"/>
              </a:buClr>
              <a:buSzPts val="1225"/>
              <a:buFont typeface="Inter"/>
              <a:buNone/>
            </a:pPr>
            <a:r>
              <a:rPr b="0" i="0" lang="en-US" sz="1225" u="none" cap="none" strike="noStrike">
                <a:solidFill>
                  <a:srgbClr val="272525"/>
                </a:solidFill>
                <a:latin typeface="Inter"/>
                <a:ea typeface="Inter"/>
                <a:cs typeface="Inter"/>
                <a:sym typeface="Inter"/>
              </a:rPr>
              <a:t>Skip the queue and book your tickets online directly through the Indian Monuments app, making your visit smoother and more efficient.</a:t>
            </a:r>
            <a:endParaRPr b="0" i="0" sz="1225" u="none" cap="none" strike="noStrike">
              <a:solidFill>
                <a:schemeClr val="dk1"/>
              </a:solidFill>
              <a:latin typeface="Calibri"/>
              <a:ea typeface="Calibri"/>
              <a:cs typeface="Calibri"/>
              <a:sym typeface="Calibri"/>
            </a:endParaRPr>
          </a:p>
        </p:txBody>
      </p:sp>
      <p:pic>
        <p:nvPicPr>
          <p:cNvPr descr="preencoded.png" id="97" name="Google Shape;97;p2"/>
          <p:cNvPicPr preferRelativeResize="0"/>
          <p:nvPr/>
        </p:nvPicPr>
        <p:blipFill rotWithShape="1">
          <a:blip r:embed="rId5">
            <a:alphaModFix/>
          </a:blip>
          <a:srcRect b="0" l="0" r="0" t="0"/>
          <a:stretch/>
        </p:blipFill>
        <p:spPr>
          <a:xfrm>
            <a:off x="3621167" y="5256490"/>
            <a:ext cx="3577352" cy="2210872"/>
          </a:xfrm>
          <a:prstGeom prst="rect">
            <a:avLst/>
          </a:prstGeom>
          <a:noFill/>
          <a:ln>
            <a:noFill/>
          </a:ln>
        </p:spPr>
      </p:pic>
      <p:sp>
        <p:nvSpPr>
          <p:cNvPr id="98" name="Google Shape;98;p2"/>
          <p:cNvSpPr/>
          <p:nvPr/>
        </p:nvSpPr>
        <p:spPr>
          <a:xfrm>
            <a:off x="3621179" y="7661675"/>
            <a:ext cx="3233700" cy="243000"/>
          </a:xfrm>
          <a:prstGeom prst="rect">
            <a:avLst/>
          </a:prstGeom>
          <a:noFill/>
          <a:ln>
            <a:noFill/>
          </a:ln>
        </p:spPr>
        <p:txBody>
          <a:bodyPr anchorCtr="0" anchor="t" bIns="45700" lIns="91425" spcFirstLastPara="1" rIns="91425" wrap="square" tIns="45700">
            <a:noAutofit/>
          </a:bodyPr>
          <a:lstStyle/>
          <a:p>
            <a:pPr indent="0" lvl="0" marL="0" marR="0" rtl="0" algn="l">
              <a:lnSpc>
                <a:spcPct val="125016"/>
              </a:lnSpc>
              <a:spcBef>
                <a:spcPts val="0"/>
              </a:spcBef>
              <a:spcAft>
                <a:spcPts val="0"/>
              </a:spcAft>
              <a:buClr>
                <a:srgbClr val="000000"/>
              </a:buClr>
              <a:buSzPts val="1531"/>
              <a:buFont typeface="Inter"/>
              <a:buNone/>
            </a:pPr>
            <a:r>
              <a:rPr b="1" i="0" lang="en-US" sz="1531" u="none" cap="none" strike="noStrike">
                <a:solidFill>
                  <a:srgbClr val="000000"/>
                </a:solidFill>
                <a:latin typeface="Inter"/>
                <a:ea typeface="Inter"/>
                <a:cs typeface="Inter"/>
                <a:sym typeface="Inter"/>
              </a:rPr>
              <a:t>User Reviews &amp; Ratings</a:t>
            </a:r>
            <a:endParaRPr b="0" i="0" sz="1531" u="none" cap="none" strike="noStrike">
              <a:solidFill>
                <a:schemeClr val="dk1"/>
              </a:solidFill>
              <a:latin typeface="Calibri"/>
              <a:ea typeface="Calibri"/>
              <a:cs typeface="Calibri"/>
              <a:sym typeface="Calibri"/>
            </a:endParaRPr>
          </a:p>
        </p:txBody>
      </p:sp>
      <p:sp>
        <p:nvSpPr>
          <p:cNvPr id="99" name="Google Shape;99;p2"/>
          <p:cNvSpPr/>
          <p:nvPr/>
        </p:nvSpPr>
        <p:spPr>
          <a:xfrm>
            <a:off x="3621167" y="8060174"/>
            <a:ext cx="3577352" cy="746165"/>
          </a:xfrm>
          <a:prstGeom prst="rect">
            <a:avLst/>
          </a:prstGeom>
          <a:noFill/>
          <a:ln>
            <a:noFill/>
          </a:ln>
        </p:spPr>
        <p:txBody>
          <a:bodyPr anchorCtr="0" anchor="t" bIns="45700" lIns="91425" spcFirstLastPara="1" rIns="91425" wrap="square" tIns="45700">
            <a:noAutofit/>
          </a:bodyPr>
          <a:lstStyle/>
          <a:p>
            <a:pPr indent="0" lvl="0" marL="0" marR="0" rtl="0" algn="l">
              <a:lnSpc>
                <a:spcPct val="160000"/>
              </a:lnSpc>
              <a:spcBef>
                <a:spcPts val="0"/>
              </a:spcBef>
              <a:spcAft>
                <a:spcPts val="0"/>
              </a:spcAft>
              <a:buClr>
                <a:srgbClr val="272525"/>
              </a:buClr>
              <a:buSzPts val="1225"/>
              <a:buFont typeface="Inter"/>
              <a:buNone/>
            </a:pPr>
            <a:r>
              <a:rPr b="0" i="0" lang="en-US" sz="1225" u="none" cap="none" strike="noStrike">
                <a:solidFill>
                  <a:srgbClr val="272525"/>
                </a:solidFill>
                <a:latin typeface="Inter"/>
                <a:ea typeface="Inter"/>
                <a:cs typeface="Inter"/>
                <a:sym typeface="Inter"/>
              </a:rPr>
              <a:t>Rate and review each monument based on your experience to share your thoughts and help others plan their itineraries.</a:t>
            </a:r>
            <a:endParaRPr b="0" i="0" sz="1225" u="none" cap="none" strike="noStrike">
              <a:solidFill>
                <a:schemeClr val="dk1"/>
              </a:solidFill>
              <a:latin typeface="Calibri"/>
              <a:ea typeface="Calibri"/>
              <a:cs typeface="Calibri"/>
              <a:sym typeface="Calibri"/>
            </a:endParaRPr>
          </a:p>
        </p:txBody>
      </p:sp>
      <p:pic>
        <p:nvPicPr>
          <p:cNvPr descr="preencoded.png" id="100" name="Google Shape;100;p2"/>
          <p:cNvPicPr preferRelativeResize="0"/>
          <p:nvPr/>
        </p:nvPicPr>
        <p:blipFill rotWithShape="1">
          <a:blip r:embed="rId6">
            <a:alphaModFix/>
          </a:blip>
          <a:srcRect b="0" l="0" r="0" t="0"/>
          <a:stretch/>
        </p:blipFill>
        <p:spPr>
          <a:xfrm>
            <a:off x="7431762" y="5256490"/>
            <a:ext cx="3577471" cy="2210991"/>
          </a:xfrm>
          <a:prstGeom prst="rect">
            <a:avLst/>
          </a:prstGeom>
          <a:noFill/>
          <a:ln>
            <a:noFill/>
          </a:ln>
        </p:spPr>
      </p:pic>
      <p:sp>
        <p:nvSpPr>
          <p:cNvPr id="101" name="Google Shape;101;p2"/>
          <p:cNvSpPr/>
          <p:nvPr/>
        </p:nvSpPr>
        <p:spPr>
          <a:xfrm>
            <a:off x="7431747" y="7661800"/>
            <a:ext cx="3577500" cy="243000"/>
          </a:xfrm>
          <a:prstGeom prst="rect">
            <a:avLst/>
          </a:prstGeom>
          <a:noFill/>
          <a:ln>
            <a:noFill/>
          </a:ln>
        </p:spPr>
        <p:txBody>
          <a:bodyPr anchorCtr="0" anchor="t" bIns="45700" lIns="91425" spcFirstLastPara="1" rIns="91425" wrap="square" tIns="45700">
            <a:noAutofit/>
          </a:bodyPr>
          <a:lstStyle/>
          <a:p>
            <a:pPr indent="0" lvl="0" marL="0" marR="0" rtl="0" algn="l">
              <a:lnSpc>
                <a:spcPct val="125016"/>
              </a:lnSpc>
              <a:spcBef>
                <a:spcPts val="0"/>
              </a:spcBef>
              <a:spcAft>
                <a:spcPts val="0"/>
              </a:spcAft>
              <a:buClr>
                <a:srgbClr val="000000"/>
              </a:buClr>
              <a:buSzPts val="1531"/>
              <a:buFont typeface="Inter"/>
              <a:buNone/>
            </a:pPr>
            <a:r>
              <a:rPr b="1" i="0" lang="en-US" sz="1531" u="none" cap="none" strike="noStrike">
                <a:solidFill>
                  <a:srgbClr val="000000"/>
                </a:solidFill>
                <a:latin typeface="Inter"/>
                <a:ea typeface="Inter"/>
                <a:cs typeface="Inter"/>
                <a:sym typeface="Inter"/>
              </a:rPr>
              <a:t>Admin Interface for Management</a:t>
            </a:r>
            <a:endParaRPr b="0" i="0" sz="1531" u="none" cap="none" strike="noStrike">
              <a:solidFill>
                <a:schemeClr val="dk1"/>
              </a:solidFill>
              <a:latin typeface="Calibri"/>
              <a:ea typeface="Calibri"/>
              <a:cs typeface="Calibri"/>
              <a:sym typeface="Calibri"/>
            </a:endParaRPr>
          </a:p>
        </p:txBody>
      </p:sp>
      <p:sp>
        <p:nvSpPr>
          <p:cNvPr id="102" name="Google Shape;102;p2"/>
          <p:cNvSpPr/>
          <p:nvPr/>
        </p:nvSpPr>
        <p:spPr>
          <a:xfrm>
            <a:off x="7431762" y="8060293"/>
            <a:ext cx="3577471" cy="994886"/>
          </a:xfrm>
          <a:prstGeom prst="rect">
            <a:avLst/>
          </a:prstGeom>
          <a:noFill/>
          <a:ln>
            <a:noFill/>
          </a:ln>
        </p:spPr>
        <p:txBody>
          <a:bodyPr anchorCtr="0" anchor="t" bIns="45700" lIns="91425" spcFirstLastPara="1" rIns="91425" wrap="square" tIns="45700">
            <a:noAutofit/>
          </a:bodyPr>
          <a:lstStyle/>
          <a:p>
            <a:pPr indent="0" lvl="0" marL="0" marR="0" rtl="0" algn="l">
              <a:lnSpc>
                <a:spcPct val="160000"/>
              </a:lnSpc>
              <a:spcBef>
                <a:spcPts val="0"/>
              </a:spcBef>
              <a:spcAft>
                <a:spcPts val="0"/>
              </a:spcAft>
              <a:buClr>
                <a:srgbClr val="272525"/>
              </a:buClr>
              <a:buSzPts val="1225"/>
              <a:buFont typeface="Inter"/>
              <a:buNone/>
            </a:pPr>
            <a:r>
              <a:rPr b="0" i="0" lang="en-US" sz="1225" u="none" cap="none" strike="noStrike">
                <a:solidFill>
                  <a:srgbClr val="272525"/>
                </a:solidFill>
                <a:latin typeface="Inter"/>
                <a:ea typeface="Inter"/>
                <a:cs typeface="Inter"/>
                <a:sym typeface="Inter"/>
              </a:rPr>
              <a:t>As an admin, manage ticket bookings, monitor user reviews, and add new monuments to the database, ensuring the highest levels of quality and satisfaction for our users.</a:t>
            </a:r>
            <a:endParaRPr b="0" i="0" sz="1225" u="none" cap="none" strike="noStrike">
              <a:solidFill>
                <a:schemeClr val="dk1"/>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3"/>
          <p:cNvSpPr/>
          <p:nvPr/>
        </p:nvSpPr>
        <p:spPr>
          <a:xfrm>
            <a:off x="0" y="0"/>
            <a:ext cx="14630400" cy="8229600"/>
          </a:xfrm>
          <a:prstGeom prst="rect">
            <a:avLst/>
          </a:prstGeom>
          <a:solidFill>
            <a:srgbClr val="F6F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3"/>
          <p:cNvSpPr/>
          <p:nvPr/>
        </p:nvSpPr>
        <p:spPr>
          <a:xfrm>
            <a:off x="0" y="0"/>
            <a:ext cx="14630400" cy="8229600"/>
          </a:xfrm>
          <a:prstGeom prst="rect">
            <a:avLst/>
          </a:prstGeom>
          <a:solidFill>
            <a:srgbClr val="FFFFFF"/>
          </a:solidFill>
          <a:ln cap="flat" cmpd="sng" w="13800">
            <a:solidFill>
              <a:srgbClr val="E5E0D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3"/>
          <p:cNvSpPr/>
          <p:nvPr/>
        </p:nvSpPr>
        <p:spPr>
          <a:xfrm>
            <a:off x="675525" y="1495900"/>
            <a:ext cx="13225200" cy="979200"/>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000000"/>
              </a:buClr>
              <a:buSzPts val="4374"/>
              <a:buFont typeface="Inter"/>
              <a:buNone/>
            </a:pPr>
            <a:r>
              <a:rPr b="1" lang="en-US" sz="4374">
                <a:latin typeface="Inter"/>
                <a:ea typeface="Inter"/>
                <a:cs typeface="Inter"/>
                <a:sym typeface="Inter"/>
              </a:rPr>
              <a:t>     </a:t>
            </a:r>
            <a:r>
              <a:rPr b="1" i="0" lang="en-US" sz="4374" u="none" cap="none" strike="noStrike">
                <a:solidFill>
                  <a:srgbClr val="000000"/>
                </a:solidFill>
                <a:latin typeface="Inter"/>
                <a:ea typeface="Inter"/>
                <a:cs typeface="Inter"/>
                <a:sym typeface="Inter"/>
              </a:rPr>
              <a:t>Benefits of Using Indian Monuments </a:t>
            </a:r>
            <a:r>
              <a:rPr b="1" i="0" lang="en-US" sz="4374" u="none" cap="none" strike="noStrike">
                <a:solidFill>
                  <a:srgbClr val="000000"/>
                </a:solidFill>
                <a:latin typeface="Inter"/>
                <a:ea typeface="Inter"/>
                <a:cs typeface="Inter"/>
                <a:sym typeface="Inter"/>
              </a:rPr>
              <a:t>App</a:t>
            </a:r>
            <a:endParaRPr b="0" i="0" sz="4374" u="none" cap="none" strike="noStrike">
              <a:solidFill>
                <a:schemeClr val="dk1"/>
              </a:solidFill>
              <a:latin typeface="Calibri"/>
              <a:ea typeface="Calibri"/>
              <a:cs typeface="Calibri"/>
              <a:sym typeface="Calibri"/>
            </a:endParaRPr>
          </a:p>
        </p:txBody>
      </p:sp>
      <p:sp>
        <p:nvSpPr>
          <p:cNvPr id="111" name="Google Shape;111;p3"/>
          <p:cNvSpPr/>
          <p:nvPr/>
        </p:nvSpPr>
        <p:spPr>
          <a:xfrm>
            <a:off x="2038000" y="2919524"/>
            <a:ext cx="3370200" cy="4207200"/>
          </a:xfrm>
          <a:prstGeom prst="roundRect">
            <a:avLst>
              <a:gd fmla="val 2967" name="adj"/>
            </a:avLst>
          </a:prstGeom>
          <a:solidFill>
            <a:srgbClr val="DADBF1"/>
          </a:solidFill>
          <a:ln cap="flat" cmpd="sng" w="13800">
            <a:solidFill>
              <a:srgbClr val="B5B7E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3"/>
          <p:cNvSpPr/>
          <p:nvPr/>
        </p:nvSpPr>
        <p:spPr>
          <a:xfrm>
            <a:off x="2273975" y="3155513"/>
            <a:ext cx="2221944" cy="347186"/>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272525"/>
              </a:buClr>
              <a:buSzPts val="2187"/>
              <a:buFont typeface="Inter"/>
              <a:buNone/>
            </a:pPr>
            <a:r>
              <a:rPr b="1" i="0" lang="en-US" sz="2187" u="none" cap="none" strike="noStrike">
                <a:solidFill>
                  <a:srgbClr val="272525"/>
                </a:solidFill>
                <a:latin typeface="Inter"/>
                <a:ea typeface="Inter"/>
                <a:cs typeface="Inter"/>
                <a:sym typeface="Inter"/>
              </a:rPr>
              <a:t>Time-Saving</a:t>
            </a:r>
            <a:endParaRPr b="0" i="0" sz="2187" u="none" cap="none" strike="noStrike">
              <a:solidFill>
                <a:schemeClr val="dk1"/>
              </a:solidFill>
              <a:latin typeface="Calibri"/>
              <a:ea typeface="Calibri"/>
              <a:cs typeface="Calibri"/>
              <a:sym typeface="Calibri"/>
            </a:endParaRPr>
          </a:p>
        </p:txBody>
      </p:sp>
      <p:sp>
        <p:nvSpPr>
          <p:cNvPr id="113" name="Google Shape;113;p3"/>
          <p:cNvSpPr/>
          <p:nvPr/>
        </p:nvSpPr>
        <p:spPr>
          <a:xfrm>
            <a:off x="2273975" y="3724870"/>
            <a:ext cx="2898100" cy="1777008"/>
          </a:xfrm>
          <a:prstGeom prst="rect">
            <a:avLst/>
          </a:prstGeom>
          <a:noFill/>
          <a:ln>
            <a:noFill/>
          </a:ln>
        </p:spPr>
        <p:txBody>
          <a:bodyPr anchorCtr="0" anchor="t" bIns="45700" lIns="91425" spcFirstLastPara="1" rIns="91425" wrap="square" tIns="45700">
            <a:noAutofit/>
          </a:bodyPr>
          <a:lstStyle/>
          <a:p>
            <a:pPr indent="0" lvl="0" marL="0" marR="0" rtl="0" algn="l">
              <a:lnSpc>
                <a:spcPct val="159942"/>
              </a:lnSpc>
              <a:spcBef>
                <a:spcPts val="0"/>
              </a:spcBef>
              <a:spcAft>
                <a:spcPts val="0"/>
              </a:spcAft>
              <a:buClr>
                <a:srgbClr val="272525"/>
              </a:buClr>
              <a:buSzPts val="1750"/>
              <a:buFont typeface="Inter"/>
              <a:buNone/>
            </a:pPr>
            <a:r>
              <a:rPr b="0" i="0" lang="en-US" sz="1750" u="none" cap="none" strike="noStrike">
                <a:solidFill>
                  <a:srgbClr val="272525"/>
                </a:solidFill>
                <a:latin typeface="Inter"/>
                <a:ea typeface="Inter"/>
                <a:cs typeface="Inter"/>
                <a:sym typeface="Inter"/>
              </a:rPr>
              <a:t>Plan your visit efficiently by accessing detailed information and ticket booking services in one place.</a:t>
            </a:r>
            <a:endParaRPr b="0" i="0" sz="1750" u="none" cap="none" strike="noStrike">
              <a:solidFill>
                <a:schemeClr val="dk1"/>
              </a:solidFill>
              <a:latin typeface="Calibri"/>
              <a:ea typeface="Calibri"/>
              <a:cs typeface="Calibri"/>
              <a:sym typeface="Calibri"/>
            </a:endParaRPr>
          </a:p>
        </p:txBody>
      </p:sp>
      <p:sp>
        <p:nvSpPr>
          <p:cNvPr id="114" name="Google Shape;114;p3"/>
          <p:cNvSpPr/>
          <p:nvPr/>
        </p:nvSpPr>
        <p:spPr>
          <a:xfrm>
            <a:off x="5630225" y="2919524"/>
            <a:ext cx="3370200" cy="4207200"/>
          </a:xfrm>
          <a:prstGeom prst="roundRect">
            <a:avLst>
              <a:gd fmla="val 2967" name="adj"/>
            </a:avLst>
          </a:prstGeom>
          <a:solidFill>
            <a:srgbClr val="DADBF1"/>
          </a:solidFill>
          <a:ln cap="flat" cmpd="sng" w="13800">
            <a:solidFill>
              <a:srgbClr val="B5B7E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3"/>
          <p:cNvSpPr/>
          <p:nvPr/>
        </p:nvSpPr>
        <p:spPr>
          <a:xfrm>
            <a:off x="5866209" y="3155513"/>
            <a:ext cx="2221944" cy="347186"/>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272525"/>
              </a:buClr>
              <a:buSzPts val="2187"/>
              <a:buFont typeface="Inter"/>
              <a:buNone/>
            </a:pPr>
            <a:r>
              <a:rPr b="1" i="0" lang="en-US" sz="2187" u="none" cap="none" strike="noStrike">
                <a:solidFill>
                  <a:srgbClr val="272525"/>
                </a:solidFill>
                <a:latin typeface="Inter"/>
                <a:ea typeface="Inter"/>
                <a:cs typeface="Inter"/>
                <a:sym typeface="Inter"/>
              </a:rPr>
              <a:t>Cost-Effective</a:t>
            </a:r>
            <a:endParaRPr b="0" i="0" sz="2187" u="none" cap="none" strike="noStrike">
              <a:solidFill>
                <a:schemeClr val="dk1"/>
              </a:solidFill>
              <a:latin typeface="Calibri"/>
              <a:ea typeface="Calibri"/>
              <a:cs typeface="Calibri"/>
              <a:sym typeface="Calibri"/>
            </a:endParaRPr>
          </a:p>
        </p:txBody>
      </p:sp>
      <p:sp>
        <p:nvSpPr>
          <p:cNvPr id="116" name="Google Shape;116;p3"/>
          <p:cNvSpPr/>
          <p:nvPr/>
        </p:nvSpPr>
        <p:spPr>
          <a:xfrm>
            <a:off x="5866209" y="3724870"/>
            <a:ext cx="2898100" cy="2487811"/>
          </a:xfrm>
          <a:prstGeom prst="rect">
            <a:avLst/>
          </a:prstGeom>
          <a:noFill/>
          <a:ln>
            <a:noFill/>
          </a:ln>
        </p:spPr>
        <p:txBody>
          <a:bodyPr anchorCtr="0" anchor="t" bIns="45700" lIns="91425" spcFirstLastPara="1" rIns="91425" wrap="square" tIns="45700">
            <a:noAutofit/>
          </a:bodyPr>
          <a:lstStyle/>
          <a:p>
            <a:pPr indent="0" lvl="0" marL="0" marR="0" rtl="0" algn="l">
              <a:lnSpc>
                <a:spcPct val="159942"/>
              </a:lnSpc>
              <a:spcBef>
                <a:spcPts val="0"/>
              </a:spcBef>
              <a:spcAft>
                <a:spcPts val="0"/>
              </a:spcAft>
              <a:buClr>
                <a:srgbClr val="272525"/>
              </a:buClr>
              <a:buSzPts val="1750"/>
              <a:buFont typeface="Inter"/>
              <a:buNone/>
            </a:pPr>
            <a:r>
              <a:rPr b="0" i="0" lang="en-US" sz="1750" u="none" cap="none" strike="noStrike">
                <a:solidFill>
                  <a:srgbClr val="272525"/>
                </a:solidFill>
                <a:latin typeface="Inter"/>
                <a:ea typeface="Inter"/>
                <a:cs typeface="Inter"/>
                <a:sym typeface="Inter"/>
              </a:rPr>
              <a:t>Save money on travel agent fees and learn how to navigate each monument independently, avoiding unnecessary expenses and maximizing your cultural experience.</a:t>
            </a:r>
            <a:endParaRPr b="0" i="0" sz="1750" u="none" cap="none" strike="noStrike">
              <a:solidFill>
                <a:schemeClr val="dk1"/>
              </a:solidFill>
              <a:latin typeface="Calibri"/>
              <a:ea typeface="Calibri"/>
              <a:cs typeface="Calibri"/>
              <a:sym typeface="Calibri"/>
            </a:endParaRPr>
          </a:p>
        </p:txBody>
      </p:sp>
      <p:sp>
        <p:nvSpPr>
          <p:cNvPr id="117" name="Google Shape;117;p3"/>
          <p:cNvSpPr/>
          <p:nvPr/>
        </p:nvSpPr>
        <p:spPr>
          <a:xfrm>
            <a:off x="9222450" y="2919524"/>
            <a:ext cx="3370200" cy="4207200"/>
          </a:xfrm>
          <a:prstGeom prst="roundRect">
            <a:avLst>
              <a:gd fmla="val 2967" name="adj"/>
            </a:avLst>
          </a:prstGeom>
          <a:solidFill>
            <a:srgbClr val="DADBF1"/>
          </a:solidFill>
          <a:ln cap="flat" cmpd="sng" w="13800">
            <a:solidFill>
              <a:srgbClr val="B5B7E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3"/>
          <p:cNvSpPr/>
          <p:nvPr/>
        </p:nvSpPr>
        <p:spPr>
          <a:xfrm>
            <a:off x="9458452" y="3155525"/>
            <a:ext cx="3134100" cy="347100"/>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272525"/>
              </a:buClr>
              <a:buSzPts val="2187"/>
              <a:buFont typeface="Inter"/>
              <a:buNone/>
            </a:pPr>
            <a:r>
              <a:rPr b="1" i="0" lang="en-US" sz="2187" u="none" cap="none" strike="noStrike">
                <a:solidFill>
                  <a:srgbClr val="272525"/>
                </a:solidFill>
                <a:latin typeface="Inter"/>
                <a:ea typeface="Inter"/>
                <a:cs typeface="Inter"/>
                <a:sym typeface="Inter"/>
              </a:rPr>
              <a:t>Cultural Immersion</a:t>
            </a:r>
            <a:endParaRPr b="0" i="0" sz="2187" u="none" cap="none" strike="noStrike">
              <a:solidFill>
                <a:schemeClr val="dk1"/>
              </a:solidFill>
              <a:latin typeface="Calibri"/>
              <a:ea typeface="Calibri"/>
              <a:cs typeface="Calibri"/>
              <a:sym typeface="Calibri"/>
            </a:endParaRPr>
          </a:p>
        </p:txBody>
      </p:sp>
      <p:sp>
        <p:nvSpPr>
          <p:cNvPr id="119" name="Google Shape;119;p3"/>
          <p:cNvSpPr/>
          <p:nvPr/>
        </p:nvSpPr>
        <p:spPr>
          <a:xfrm>
            <a:off x="9458444" y="3724870"/>
            <a:ext cx="2898100" cy="1777008"/>
          </a:xfrm>
          <a:prstGeom prst="rect">
            <a:avLst/>
          </a:prstGeom>
          <a:noFill/>
          <a:ln>
            <a:noFill/>
          </a:ln>
        </p:spPr>
        <p:txBody>
          <a:bodyPr anchorCtr="0" anchor="t" bIns="45700" lIns="91425" spcFirstLastPara="1" rIns="91425" wrap="square" tIns="45700">
            <a:noAutofit/>
          </a:bodyPr>
          <a:lstStyle/>
          <a:p>
            <a:pPr indent="0" lvl="0" marL="0" marR="0" rtl="0" algn="l">
              <a:lnSpc>
                <a:spcPct val="159942"/>
              </a:lnSpc>
              <a:spcBef>
                <a:spcPts val="0"/>
              </a:spcBef>
              <a:spcAft>
                <a:spcPts val="0"/>
              </a:spcAft>
              <a:buClr>
                <a:srgbClr val="272525"/>
              </a:buClr>
              <a:buSzPts val="1750"/>
              <a:buFont typeface="Inter"/>
              <a:buNone/>
            </a:pPr>
            <a:r>
              <a:rPr b="0" i="0" lang="en-US" sz="1750" u="none" cap="none" strike="noStrike">
                <a:solidFill>
                  <a:srgbClr val="272525"/>
                </a:solidFill>
                <a:latin typeface="Inter"/>
                <a:ea typeface="Inter"/>
                <a:cs typeface="Inter"/>
                <a:sym typeface="Inter"/>
              </a:rPr>
              <a:t>Experience India's rich history and diversity first-hand with our detailed information and immersive multimedia content.</a:t>
            </a:r>
            <a:endParaRPr b="0" i="0" sz="1750" u="none" cap="none" strike="noStrike">
              <a:solidFill>
                <a:schemeClr val="dk1"/>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g277c6e9fd25_0_7"/>
          <p:cNvSpPr/>
          <p:nvPr/>
        </p:nvSpPr>
        <p:spPr>
          <a:xfrm>
            <a:off x="0" y="0"/>
            <a:ext cx="14630400" cy="8229600"/>
          </a:xfrm>
          <a:prstGeom prst="rect">
            <a:avLst/>
          </a:prstGeom>
          <a:solidFill>
            <a:srgbClr val="F6F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g277c6e9fd25_0_7"/>
          <p:cNvSpPr/>
          <p:nvPr/>
        </p:nvSpPr>
        <p:spPr>
          <a:xfrm>
            <a:off x="0" y="0"/>
            <a:ext cx="14630400" cy="8229600"/>
          </a:xfrm>
          <a:prstGeom prst="rect">
            <a:avLst/>
          </a:prstGeom>
          <a:solidFill>
            <a:srgbClr val="FFFFFF"/>
          </a:solidFill>
          <a:ln cap="flat" cmpd="sng" w="13800">
            <a:solidFill>
              <a:srgbClr val="E5E0D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g277c6e9fd25_0_7"/>
          <p:cNvSpPr/>
          <p:nvPr/>
        </p:nvSpPr>
        <p:spPr>
          <a:xfrm>
            <a:off x="675525" y="1495900"/>
            <a:ext cx="13225200" cy="979200"/>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000000"/>
              </a:buClr>
              <a:buSzPts val="4374"/>
              <a:buFont typeface="Inter"/>
              <a:buNone/>
            </a:pPr>
            <a:r>
              <a:rPr b="1" lang="en-US" sz="4374">
                <a:latin typeface="Inter"/>
                <a:ea typeface="Inter"/>
                <a:cs typeface="Inter"/>
                <a:sym typeface="Inter"/>
              </a:rPr>
              <a:t>     </a:t>
            </a:r>
            <a:r>
              <a:rPr b="1" i="0" lang="en-US" sz="4374" u="none" cap="none" strike="noStrike">
                <a:solidFill>
                  <a:srgbClr val="000000"/>
                </a:solidFill>
                <a:latin typeface="Inter"/>
                <a:ea typeface="Inter"/>
                <a:cs typeface="Inter"/>
                <a:sym typeface="Inter"/>
              </a:rPr>
              <a:t>Benefits of Using Indian Monuments App</a:t>
            </a:r>
            <a:endParaRPr b="0" i="0" sz="4374" u="none" cap="none" strike="noStrike">
              <a:solidFill>
                <a:schemeClr val="dk1"/>
              </a:solidFill>
              <a:latin typeface="Calibri"/>
              <a:ea typeface="Calibri"/>
              <a:cs typeface="Calibri"/>
              <a:sym typeface="Calibri"/>
            </a:endParaRPr>
          </a:p>
        </p:txBody>
      </p:sp>
      <p:sp>
        <p:nvSpPr>
          <p:cNvPr id="128" name="Google Shape;128;g277c6e9fd25_0_7"/>
          <p:cNvSpPr/>
          <p:nvPr/>
        </p:nvSpPr>
        <p:spPr>
          <a:xfrm>
            <a:off x="2038000" y="2919524"/>
            <a:ext cx="3370200" cy="4207200"/>
          </a:xfrm>
          <a:prstGeom prst="roundRect">
            <a:avLst>
              <a:gd fmla="val 2967" name="adj"/>
            </a:avLst>
          </a:prstGeom>
          <a:solidFill>
            <a:srgbClr val="DADBF1"/>
          </a:solidFill>
          <a:ln cap="flat" cmpd="sng" w="13800">
            <a:solidFill>
              <a:srgbClr val="B5B7E3"/>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59942"/>
              </a:lnSpc>
              <a:spcBef>
                <a:spcPts val="0"/>
              </a:spcBef>
              <a:spcAft>
                <a:spcPts val="0"/>
              </a:spcAft>
              <a:buClr>
                <a:srgbClr val="272525"/>
              </a:buClr>
              <a:buSzPts val="1750"/>
              <a:buFont typeface="Inter"/>
              <a:buNone/>
            </a:pPr>
            <a:r>
              <a:rPr lang="en-US" sz="1750">
                <a:solidFill>
                  <a:srgbClr val="272525"/>
                </a:solidFill>
                <a:latin typeface="Inter"/>
                <a:ea typeface="Inter"/>
                <a:cs typeface="Inter"/>
                <a:sym typeface="Inter"/>
              </a:rPr>
              <a:t>Our app makes it easy for users to access the latest monument information, ticket bookings, and much more at their fingertips.</a:t>
            </a:r>
            <a:endParaRPr/>
          </a:p>
        </p:txBody>
      </p:sp>
      <p:sp>
        <p:nvSpPr>
          <p:cNvPr id="129" name="Google Shape;129;g277c6e9fd25_0_7"/>
          <p:cNvSpPr/>
          <p:nvPr/>
        </p:nvSpPr>
        <p:spPr>
          <a:xfrm>
            <a:off x="2273975" y="3155525"/>
            <a:ext cx="2898000" cy="347100"/>
          </a:xfrm>
          <a:prstGeom prst="rect">
            <a:avLst/>
          </a:prstGeom>
          <a:noFill/>
          <a:ln>
            <a:noFill/>
          </a:ln>
        </p:spPr>
        <p:txBody>
          <a:bodyPr anchorCtr="0" anchor="t" bIns="45700" lIns="91425" spcFirstLastPara="1" rIns="91425" wrap="square" tIns="45700">
            <a:noAutofit/>
          </a:bodyPr>
          <a:lstStyle/>
          <a:p>
            <a:pPr indent="0" lvl="0" marL="0" rtl="0" algn="l">
              <a:lnSpc>
                <a:spcPct val="125038"/>
              </a:lnSpc>
              <a:spcBef>
                <a:spcPts val="0"/>
              </a:spcBef>
              <a:spcAft>
                <a:spcPts val="0"/>
              </a:spcAft>
              <a:buClr>
                <a:srgbClr val="272525"/>
              </a:buClr>
              <a:buSzPts val="2624"/>
              <a:buFont typeface="Inter"/>
              <a:buNone/>
            </a:pPr>
            <a:r>
              <a:rPr b="1" lang="en-US" sz="2624">
                <a:solidFill>
                  <a:srgbClr val="272525"/>
                </a:solidFill>
                <a:latin typeface="Inter"/>
                <a:ea typeface="Inter"/>
                <a:cs typeface="Inter"/>
                <a:sym typeface="Inter"/>
              </a:rPr>
              <a:t>Easy access</a:t>
            </a:r>
            <a:endParaRPr b="0" i="0" sz="2187" u="none" cap="none" strike="noStrike">
              <a:solidFill>
                <a:schemeClr val="dk1"/>
              </a:solidFill>
              <a:latin typeface="Calibri"/>
              <a:ea typeface="Calibri"/>
              <a:cs typeface="Calibri"/>
              <a:sym typeface="Calibri"/>
            </a:endParaRPr>
          </a:p>
        </p:txBody>
      </p:sp>
      <p:sp>
        <p:nvSpPr>
          <p:cNvPr id="130" name="Google Shape;130;g277c6e9fd25_0_7"/>
          <p:cNvSpPr/>
          <p:nvPr/>
        </p:nvSpPr>
        <p:spPr>
          <a:xfrm>
            <a:off x="5630225" y="2919524"/>
            <a:ext cx="3370200" cy="4207200"/>
          </a:xfrm>
          <a:prstGeom prst="roundRect">
            <a:avLst>
              <a:gd fmla="val 2967" name="adj"/>
            </a:avLst>
          </a:prstGeom>
          <a:solidFill>
            <a:srgbClr val="DADBF1"/>
          </a:solidFill>
          <a:ln cap="flat" cmpd="sng" w="13800">
            <a:solidFill>
              <a:srgbClr val="B5B7E3"/>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59942"/>
              </a:lnSpc>
              <a:spcBef>
                <a:spcPts val="0"/>
              </a:spcBef>
              <a:spcAft>
                <a:spcPts val="0"/>
              </a:spcAft>
              <a:buClr>
                <a:srgbClr val="272525"/>
              </a:buClr>
              <a:buSzPts val="1750"/>
              <a:buFont typeface="Inter"/>
              <a:buNone/>
            </a:pPr>
            <a:r>
              <a:rPr lang="en-US" sz="1750">
                <a:solidFill>
                  <a:srgbClr val="272525"/>
                </a:solidFill>
                <a:latin typeface="Inter"/>
                <a:ea typeface="Inter"/>
                <a:cs typeface="Inter"/>
                <a:sym typeface="Inter"/>
              </a:rPr>
              <a:t>We have detailed information and high-quality photographs of each monument, giving users a comprehensive understanding of its cultural significance</a:t>
            </a:r>
            <a:endParaRPr/>
          </a:p>
        </p:txBody>
      </p:sp>
      <p:sp>
        <p:nvSpPr>
          <p:cNvPr id="131" name="Google Shape;131;g277c6e9fd25_0_7"/>
          <p:cNvSpPr/>
          <p:nvPr/>
        </p:nvSpPr>
        <p:spPr>
          <a:xfrm>
            <a:off x="5866196" y="3155525"/>
            <a:ext cx="3134100" cy="347100"/>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272525"/>
              </a:buClr>
              <a:buSzPts val="2187"/>
              <a:buFont typeface="Inter"/>
              <a:buNone/>
            </a:pPr>
            <a:r>
              <a:rPr b="1" lang="en-US" sz="2624">
                <a:solidFill>
                  <a:srgbClr val="272525"/>
                </a:solidFill>
                <a:latin typeface="Inter"/>
                <a:ea typeface="Inter"/>
                <a:cs typeface="Inter"/>
                <a:sym typeface="Inter"/>
              </a:rPr>
              <a:t>Rich conten</a:t>
            </a:r>
            <a:r>
              <a:rPr b="1" lang="en-US" sz="2187">
                <a:solidFill>
                  <a:srgbClr val="272525"/>
                </a:solidFill>
                <a:latin typeface="Inter"/>
                <a:ea typeface="Inter"/>
                <a:cs typeface="Inter"/>
                <a:sym typeface="Inter"/>
              </a:rPr>
              <a:t>t</a:t>
            </a:r>
            <a:endParaRPr b="0" i="0" sz="2187" u="none" cap="none" strike="noStrike">
              <a:solidFill>
                <a:schemeClr val="dk1"/>
              </a:solidFill>
              <a:latin typeface="Calibri"/>
              <a:ea typeface="Calibri"/>
              <a:cs typeface="Calibri"/>
              <a:sym typeface="Calibri"/>
            </a:endParaRPr>
          </a:p>
        </p:txBody>
      </p:sp>
      <p:sp>
        <p:nvSpPr>
          <p:cNvPr id="132" name="Google Shape;132;g277c6e9fd25_0_7"/>
          <p:cNvSpPr/>
          <p:nvPr/>
        </p:nvSpPr>
        <p:spPr>
          <a:xfrm>
            <a:off x="9222450" y="2919524"/>
            <a:ext cx="3370200" cy="4207200"/>
          </a:xfrm>
          <a:prstGeom prst="roundRect">
            <a:avLst>
              <a:gd fmla="val 2967" name="adj"/>
            </a:avLst>
          </a:prstGeom>
          <a:solidFill>
            <a:srgbClr val="DADBF1"/>
          </a:solidFill>
          <a:ln cap="flat" cmpd="sng" w="13800">
            <a:solidFill>
              <a:srgbClr val="B5B7E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g277c6e9fd25_0_7"/>
          <p:cNvSpPr/>
          <p:nvPr/>
        </p:nvSpPr>
        <p:spPr>
          <a:xfrm>
            <a:off x="9458675" y="3155525"/>
            <a:ext cx="5568300" cy="347100"/>
          </a:xfrm>
          <a:prstGeom prst="rect">
            <a:avLst/>
          </a:prstGeom>
          <a:noFill/>
          <a:ln>
            <a:noFill/>
          </a:ln>
        </p:spPr>
        <p:txBody>
          <a:bodyPr anchorCtr="0" anchor="t" bIns="45700" lIns="91425" spcFirstLastPara="1" rIns="91425" wrap="square" tIns="45700">
            <a:noAutofit/>
          </a:bodyPr>
          <a:lstStyle/>
          <a:p>
            <a:pPr indent="0" lvl="0" marL="0" rtl="0" algn="l">
              <a:lnSpc>
                <a:spcPct val="125038"/>
              </a:lnSpc>
              <a:spcBef>
                <a:spcPts val="0"/>
              </a:spcBef>
              <a:spcAft>
                <a:spcPts val="0"/>
              </a:spcAft>
              <a:buClr>
                <a:srgbClr val="272525"/>
              </a:buClr>
              <a:buSzPts val="2624"/>
              <a:buFont typeface="Inter"/>
              <a:buNone/>
            </a:pPr>
            <a:r>
              <a:rPr b="1" lang="en-US" sz="2624">
                <a:solidFill>
                  <a:srgbClr val="272525"/>
                </a:solidFill>
                <a:latin typeface="Inter"/>
                <a:ea typeface="Inter"/>
                <a:cs typeface="Inter"/>
                <a:sym typeface="Inter"/>
              </a:rPr>
              <a:t>Interactive</a:t>
            </a:r>
            <a:endParaRPr sz="2624">
              <a:solidFill>
                <a:schemeClr val="dk1"/>
              </a:solidFill>
              <a:latin typeface="Calibri"/>
              <a:ea typeface="Calibri"/>
              <a:cs typeface="Calibri"/>
              <a:sym typeface="Calibri"/>
            </a:endParaRPr>
          </a:p>
          <a:p>
            <a:pPr indent="0" lvl="0" marL="0" marR="0" rtl="0" algn="l">
              <a:lnSpc>
                <a:spcPct val="125011"/>
              </a:lnSpc>
              <a:spcBef>
                <a:spcPts val="0"/>
              </a:spcBef>
              <a:spcAft>
                <a:spcPts val="0"/>
              </a:spcAft>
              <a:buClr>
                <a:srgbClr val="272525"/>
              </a:buClr>
              <a:buSzPts val="2187"/>
              <a:buFont typeface="Inter"/>
              <a:buNone/>
            </a:pPr>
            <a:r>
              <a:t/>
            </a:r>
            <a:endParaRPr b="1" sz="2187">
              <a:solidFill>
                <a:srgbClr val="272525"/>
              </a:solidFill>
              <a:latin typeface="Inter"/>
              <a:ea typeface="Inter"/>
              <a:cs typeface="Inter"/>
              <a:sym typeface="Inter"/>
            </a:endParaRPr>
          </a:p>
        </p:txBody>
      </p:sp>
      <p:sp>
        <p:nvSpPr>
          <p:cNvPr id="134" name="Google Shape;134;g277c6e9fd25_0_7"/>
          <p:cNvSpPr/>
          <p:nvPr/>
        </p:nvSpPr>
        <p:spPr>
          <a:xfrm>
            <a:off x="9458444" y="3724870"/>
            <a:ext cx="2898000" cy="1776900"/>
          </a:xfrm>
          <a:prstGeom prst="rect">
            <a:avLst/>
          </a:prstGeom>
          <a:noFill/>
          <a:ln>
            <a:noFill/>
          </a:ln>
        </p:spPr>
        <p:txBody>
          <a:bodyPr anchorCtr="0" anchor="t" bIns="45700" lIns="91425" spcFirstLastPara="1" rIns="91425" wrap="square" tIns="45700">
            <a:noAutofit/>
          </a:bodyPr>
          <a:lstStyle/>
          <a:p>
            <a:pPr indent="0" lvl="0" marL="0" rtl="0" algn="l">
              <a:lnSpc>
                <a:spcPct val="159942"/>
              </a:lnSpc>
              <a:spcBef>
                <a:spcPts val="0"/>
              </a:spcBef>
              <a:spcAft>
                <a:spcPts val="0"/>
              </a:spcAft>
              <a:buClr>
                <a:srgbClr val="272525"/>
              </a:buClr>
              <a:buSzPts val="1750"/>
              <a:buFont typeface="Inter"/>
              <a:buNone/>
            </a:pPr>
            <a:r>
              <a:rPr lang="en-US" sz="1750">
                <a:solidFill>
                  <a:srgbClr val="272525"/>
                </a:solidFill>
                <a:latin typeface="Inter"/>
                <a:ea typeface="Inter"/>
                <a:cs typeface="Inter"/>
                <a:sym typeface="Inter"/>
              </a:rPr>
              <a:t>Our app offers an interactive experience with virtual tours, augmented reality features, and an online community to share experiences and tips.</a:t>
            </a:r>
            <a:endParaRPr sz="1750">
              <a:solidFill>
                <a:schemeClr val="dk1"/>
              </a:solidFill>
              <a:latin typeface="Calibri"/>
              <a:ea typeface="Calibri"/>
              <a:cs typeface="Calibri"/>
              <a:sym typeface="Calibri"/>
            </a:endParaRPr>
          </a:p>
          <a:p>
            <a:pPr indent="0" lvl="0" marL="0" marR="0" rtl="0" algn="l">
              <a:lnSpc>
                <a:spcPct val="159942"/>
              </a:lnSpc>
              <a:spcBef>
                <a:spcPts val="0"/>
              </a:spcBef>
              <a:spcAft>
                <a:spcPts val="0"/>
              </a:spcAft>
              <a:buClr>
                <a:srgbClr val="272525"/>
              </a:buClr>
              <a:buSzPts val="1750"/>
              <a:buFont typeface="Inter"/>
              <a:buNone/>
            </a:pPr>
            <a:r>
              <a:t/>
            </a:r>
            <a:endParaRPr sz="1750">
              <a:solidFill>
                <a:srgbClr val="272525"/>
              </a:solidFill>
              <a:latin typeface="Inter"/>
              <a:ea typeface="Inter"/>
              <a:cs typeface="Inter"/>
              <a:sym typeface="Inte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pic>
        <p:nvPicPr>
          <p:cNvPr id="140" name="Google Shape;140;g1e61a374781_1_862"/>
          <p:cNvPicPr preferRelativeResize="0"/>
          <p:nvPr/>
        </p:nvPicPr>
        <p:blipFill>
          <a:blip r:embed="rId3">
            <a:alphaModFix/>
          </a:blip>
          <a:stretch>
            <a:fillRect/>
          </a:stretch>
        </p:blipFill>
        <p:spPr>
          <a:xfrm>
            <a:off x="0" y="-83812"/>
            <a:ext cx="14630400" cy="8397224"/>
          </a:xfrm>
          <a:prstGeom prst="rect">
            <a:avLst/>
          </a:prstGeom>
          <a:noFill/>
          <a:ln>
            <a:noFill/>
          </a:ln>
        </p:spPr>
      </p:pic>
      <p:sp>
        <p:nvSpPr>
          <p:cNvPr id="141" name="Google Shape;141;g1e61a374781_1_862"/>
          <p:cNvSpPr txBox="1"/>
          <p:nvPr/>
        </p:nvSpPr>
        <p:spPr>
          <a:xfrm>
            <a:off x="5295650" y="7958900"/>
            <a:ext cx="3782700" cy="490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2400" u="sng">
                <a:latin typeface="Roboto"/>
                <a:ea typeface="Roboto"/>
                <a:cs typeface="Roboto"/>
                <a:sym typeface="Roboto"/>
              </a:rPr>
              <a:t>ER Diagram</a:t>
            </a:r>
            <a:endParaRPr b="1" sz="2400" u="sng">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g277c6e9fd25_0_25"/>
          <p:cNvSpPr/>
          <p:nvPr/>
        </p:nvSpPr>
        <p:spPr>
          <a:xfrm>
            <a:off x="0" y="0"/>
            <a:ext cx="14630400" cy="8229600"/>
          </a:xfrm>
          <a:prstGeom prst="rect">
            <a:avLst/>
          </a:prstGeom>
          <a:solidFill>
            <a:srgbClr val="F6F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g277c6e9fd25_0_25"/>
          <p:cNvSpPr/>
          <p:nvPr/>
        </p:nvSpPr>
        <p:spPr>
          <a:xfrm>
            <a:off x="0" y="0"/>
            <a:ext cx="14630400" cy="8229600"/>
          </a:xfrm>
          <a:prstGeom prst="rect">
            <a:avLst/>
          </a:prstGeom>
          <a:solidFill>
            <a:srgbClr val="FFFFFF"/>
          </a:solidFill>
          <a:ln cap="flat" cmpd="sng" w="13800">
            <a:solidFill>
              <a:srgbClr val="E5E0D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g277c6e9fd25_0_25"/>
          <p:cNvSpPr/>
          <p:nvPr/>
        </p:nvSpPr>
        <p:spPr>
          <a:xfrm>
            <a:off x="2038002" y="1214925"/>
            <a:ext cx="9379200" cy="694500"/>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000000"/>
              </a:buClr>
              <a:buSzPts val="4374"/>
              <a:buFont typeface="Inter"/>
              <a:buNone/>
            </a:pPr>
            <a:r>
              <a:rPr b="1" i="0" lang="en-US" sz="4374" u="none" cap="none" strike="noStrike">
                <a:solidFill>
                  <a:srgbClr val="000000"/>
                </a:solidFill>
                <a:latin typeface="Inter"/>
                <a:ea typeface="Inter"/>
                <a:cs typeface="Inter"/>
                <a:sym typeface="Inter"/>
              </a:rPr>
              <a:t>User Login and Registration</a:t>
            </a:r>
            <a:endParaRPr b="0" i="0" sz="4374" u="none" cap="none" strike="noStrike">
              <a:solidFill>
                <a:srgbClr val="000000"/>
              </a:solidFill>
              <a:latin typeface="Calibri"/>
              <a:ea typeface="Calibri"/>
              <a:cs typeface="Calibri"/>
              <a:sym typeface="Calibri"/>
            </a:endParaRPr>
          </a:p>
        </p:txBody>
      </p:sp>
      <p:sp>
        <p:nvSpPr>
          <p:cNvPr id="150" name="Google Shape;150;g277c6e9fd25_0_25"/>
          <p:cNvSpPr/>
          <p:nvPr/>
        </p:nvSpPr>
        <p:spPr>
          <a:xfrm>
            <a:off x="2038000" y="3833303"/>
            <a:ext cx="2221800" cy="694500"/>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000000"/>
              </a:buClr>
              <a:buSzPts val="2187"/>
              <a:buFont typeface="Inter"/>
              <a:buNone/>
            </a:pPr>
            <a:r>
              <a:rPr b="1" i="0" lang="en-US" sz="3000" u="none" cap="none" strike="noStrike">
                <a:solidFill>
                  <a:srgbClr val="000000"/>
                </a:solidFill>
                <a:latin typeface="Inter"/>
                <a:ea typeface="Inter"/>
                <a:cs typeface="Inter"/>
                <a:sym typeface="Inter"/>
              </a:rPr>
              <a:t>Easy Login</a:t>
            </a:r>
            <a:endParaRPr b="0" i="0" sz="3000" u="none" cap="none" strike="noStrike">
              <a:solidFill>
                <a:srgbClr val="000000"/>
              </a:solidFill>
              <a:latin typeface="Calibri"/>
              <a:ea typeface="Calibri"/>
              <a:cs typeface="Calibri"/>
              <a:sym typeface="Calibri"/>
            </a:endParaRPr>
          </a:p>
        </p:txBody>
      </p:sp>
      <p:sp>
        <p:nvSpPr>
          <p:cNvPr id="151" name="Google Shape;151;g277c6e9fd25_0_25"/>
          <p:cNvSpPr/>
          <p:nvPr/>
        </p:nvSpPr>
        <p:spPr>
          <a:xfrm>
            <a:off x="2038000" y="4668325"/>
            <a:ext cx="4845900" cy="2346000"/>
          </a:xfrm>
          <a:prstGeom prst="rect">
            <a:avLst/>
          </a:prstGeom>
          <a:noFill/>
          <a:ln>
            <a:noFill/>
          </a:ln>
        </p:spPr>
        <p:txBody>
          <a:bodyPr anchorCtr="0" anchor="t" bIns="45700" lIns="91425" spcFirstLastPara="1" rIns="91425" wrap="square" tIns="45700">
            <a:noAutofit/>
          </a:bodyPr>
          <a:lstStyle/>
          <a:p>
            <a:pPr indent="0" lvl="0" marL="0" marR="0" rtl="0" algn="l">
              <a:lnSpc>
                <a:spcPct val="159942"/>
              </a:lnSpc>
              <a:spcBef>
                <a:spcPts val="0"/>
              </a:spcBef>
              <a:spcAft>
                <a:spcPts val="0"/>
              </a:spcAft>
              <a:buClr>
                <a:srgbClr val="272525"/>
              </a:buClr>
              <a:buSzPts val="1750"/>
              <a:buFont typeface="Inter"/>
              <a:buNone/>
            </a:pPr>
            <a:r>
              <a:rPr b="0" i="0" lang="en-US" sz="2400" u="none" cap="none" strike="noStrike">
                <a:solidFill>
                  <a:srgbClr val="272525"/>
                </a:solidFill>
                <a:latin typeface="Inter"/>
                <a:ea typeface="Inter"/>
                <a:cs typeface="Inter"/>
                <a:sym typeface="Inter"/>
              </a:rPr>
              <a:t>Users can easily login with their social media accounts or create a new account with their email and password in just a few clicks.</a:t>
            </a:r>
            <a:endParaRPr b="0" i="0" sz="2400" u="none" cap="none" strike="noStrike">
              <a:solidFill>
                <a:srgbClr val="000000"/>
              </a:solidFill>
              <a:latin typeface="Calibri"/>
              <a:ea typeface="Calibri"/>
              <a:cs typeface="Calibri"/>
              <a:sym typeface="Calibri"/>
            </a:endParaRPr>
          </a:p>
        </p:txBody>
      </p:sp>
      <p:sp>
        <p:nvSpPr>
          <p:cNvPr id="152" name="Google Shape;152;g277c6e9fd25_0_25"/>
          <p:cNvSpPr/>
          <p:nvPr/>
        </p:nvSpPr>
        <p:spPr>
          <a:xfrm>
            <a:off x="8067725" y="3833300"/>
            <a:ext cx="5255400" cy="694500"/>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000000"/>
              </a:buClr>
              <a:buSzPts val="2187"/>
              <a:buFont typeface="Inter"/>
              <a:buNone/>
            </a:pPr>
            <a:r>
              <a:rPr b="1" i="0" lang="en-US" sz="3000" u="none" cap="none" strike="noStrike">
                <a:solidFill>
                  <a:srgbClr val="000000"/>
                </a:solidFill>
                <a:latin typeface="Inter"/>
                <a:ea typeface="Inter"/>
                <a:cs typeface="Inter"/>
                <a:sym typeface="Inter"/>
              </a:rPr>
              <a:t>Registration </a:t>
            </a:r>
            <a:endParaRPr b="0" i="0" sz="3000" u="none" cap="none" strike="noStrike">
              <a:solidFill>
                <a:srgbClr val="000000"/>
              </a:solidFill>
              <a:latin typeface="Calibri"/>
              <a:ea typeface="Calibri"/>
              <a:cs typeface="Calibri"/>
              <a:sym typeface="Calibri"/>
            </a:endParaRPr>
          </a:p>
        </p:txBody>
      </p:sp>
      <p:sp>
        <p:nvSpPr>
          <p:cNvPr id="153" name="Google Shape;153;g277c6e9fd25_0_25"/>
          <p:cNvSpPr/>
          <p:nvPr/>
        </p:nvSpPr>
        <p:spPr>
          <a:xfrm>
            <a:off x="8067725" y="4527800"/>
            <a:ext cx="5024400" cy="2486700"/>
          </a:xfrm>
          <a:prstGeom prst="rect">
            <a:avLst/>
          </a:prstGeom>
          <a:noFill/>
          <a:ln>
            <a:noFill/>
          </a:ln>
        </p:spPr>
        <p:txBody>
          <a:bodyPr anchorCtr="0" anchor="t" bIns="45700" lIns="91425" spcFirstLastPara="1" rIns="91425" wrap="square" tIns="45700">
            <a:noAutofit/>
          </a:bodyPr>
          <a:lstStyle/>
          <a:p>
            <a:pPr indent="0" lvl="0" marL="0" marR="0" rtl="0" algn="l">
              <a:lnSpc>
                <a:spcPct val="159942"/>
              </a:lnSpc>
              <a:spcBef>
                <a:spcPts val="0"/>
              </a:spcBef>
              <a:spcAft>
                <a:spcPts val="0"/>
              </a:spcAft>
              <a:buClr>
                <a:srgbClr val="272525"/>
              </a:buClr>
              <a:buSzPts val="1750"/>
              <a:buFont typeface="Inter"/>
              <a:buNone/>
            </a:pPr>
            <a:r>
              <a:rPr b="0" i="0" lang="en-US" sz="2400" u="none" cap="none" strike="noStrike">
                <a:solidFill>
                  <a:srgbClr val="272525"/>
                </a:solidFill>
                <a:latin typeface="Inter"/>
                <a:ea typeface="Inter"/>
                <a:cs typeface="Inter"/>
                <a:sym typeface="Inter"/>
              </a:rPr>
              <a:t>Our registration form is simple and easy to understand, ensuring that even novice app users can quickly create a new account.</a:t>
            </a:r>
            <a:endParaRPr b="0" i="0" sz="2400" u="none" cap="none" strike="noStrike">
              <a:solidFill>
                <a:srgbClr val="000000"/>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pic>
        <p:nvPicPr>
          <p:cNvPr id="159" name="Google Shape;159;g1e61a374781_0_0"/>
          <p:cNvPicPr preferRelativeResize="0"/>
          <p:nvPr/>
        </p:nvPicPr>
        <p:blipFill>
          <a:blip r:embed="rId3">
            <a:alphaModFix/>
          </a:blip>
          <a:stretch>
            <a:fillRect/>
          </a:stretch>
        </p:blipFill>
        <p:spPr>
          <a:xfrm>
            <a:off x="758800" y="1874525"/>
            <a:ext cx="14088533" cy="79248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pic>
        <p:nvPicPr>
          <p:cNvPr id="165" name="Google Shape;165;g1e61a374781_0_5"/>
          <p:cNvPicPr preferRelativeResize="0"/>
          <p:nvPr/>
        </p:nvPicPr>
        <p:blipFill>
          <a:blip r:embed="rId3">
            <a:alphaModFix/>
          </a:blip>
          <a:stretch>
            <a:fillRect/>
          </a:stretch>
        </p:blipFill>
        <p:spPr>
          <a:xfrm>
            <a:off x="152400" y="152400"/>
            <a:ext cx="14088533" cy="79248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Marina">
  <a:themeElements>
    <a:clrScheme name="Marina">
      <a:dk1>
        <a:srgbClr val="FFFFFF"/>
      </a:dk1>
      <a:lt1>
        <a:srgbClr val="00517C"/>
      </a:lt1>
      <a:dk2>
        <a:srgbClr val="004065"/>
      </a:dk2>
      <a:lt2>
        <a:srgbClr val="CFD8DC"/>
      </a:lt2>
      <a:accent1>
        <a:srgbClr val="0277BD"/>
      </a:accent1>
      <a:accent2>
        <a:srgbClr val="558B2F"/>
      </a:accent2>
      <a:accent3>
        <a:srgbClr val="009688"/>
      </a:accent3>
      <a:accent4>
        <a:srgbClr val="039BE5"/>
      </a:accent4>
      <a:accent5>
        <a:srgbClr val="8BC34A"/>
      </a:accent5>
      <a:accent6>
        <a:srgbClr val="FFEB38"/>
      </a:accent6>
      <a:hlink>
        <a:srgbClr val="8BC34A"/>
      </a:hlink>
      <a:folHlink>
        <a:srgbClr val="8BC3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2023-08-28T17:04:28Z</dcterms:created>
  <dc:creator>PptxGenJS</dc:creator>
</cp:coreProperties>
</file>